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6905" r:id="rId1"/>
    <p:sldMasterId id="2147488025" r:id="rId2"/>
    <p:sldMasterId id="2147488028" r:id="rId3"/>
    <p:sldMasterId id="2147488032" r:id="rId4"/>
  </p:sldMasterIdLst>
  <p:notesMasterIdLst>
    <p:notesMasterId r:id="rId34"/>
  </p:notesMasterIdLst>
  <p:handoutMasterIdLst>
    <p:handoutMasterId r:id="rId35"/>
  </p:handoutMasterIdLst>
  <p:sldIdLst>
    <p:sldId id="9478" r:id="rId5"/>
    <p:sldId id="9490" r:id="rId6"/>
    <p:sldId id="9483" r:id="rId7"/>
    <p:sldId id="9419" r:id="rId8"/>
    <p:sldId id="9491" r:id="rId9"/>
    <p:sldId id="9492" r:id="rId10"/>
    <p:sldId id="9497" r:id="rId11"/>
    <p:sldId id="9494" r:id="rId12"/>
    <p:sldId id="9495" r:id="rId13"/>
    <p:sldId id="9438" r:id="rId14"/>
    <p:sldId id="9496" r:id="rId15"/>
    <p:sldId id="9499" r:id="rId16"/>
    <p:sldId id="9498" r:id="rId17"/>
    <p:sldId id="9445" r:id="rId18"/>
    <p:sldId id="9462" r:id="rId19"/>
    <p:sldId id="9464" r:id="rId20"/>
    <p:sldId id="9486" r:id="rId21"/>
    <p:sldId id="9487" r:id="rId22"/>
    <p:sldId id="9500" r:id="rId23"/>
    <p:sldId id="9506" r:id="rId24"/>
    <p:sldId id="9507" r:id="rId25"/>
    <p:sldId id="9465" r:id="rId26"/>
    <p:sldId id="9468" r:id="rId27"/>
    <p:sldId id="9475" r:id="rId28"/>
    <p:sldId id="9476" r:id="rId29"/>
    <p:sldId id="9504" r:id="rId30"/>
    <p:sldId id="9502" r:id="rId31"/>
    <p:sldId id="9456" r:id="rId32"/>
    <p:sldId id="9489" r:id="rId33"/>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01"/>
    <a:srgbClr val="CCFFFF"/>
    <a:srgbClr val="FFFF99"/>
    <a:srgbClr val="FFFF00"/>
    <a:srgbClr val="002060"/>
    <a:srgbClr val="66FF99"/>
    <a:srgbClr val="669900"/>
    <a:srgbClr val="92D050"/>
    <a:srgbClr val="CCECFF"/>
    <a:srgbClr val="B3E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DFE3B-1A44-9E15-EE77-7AAAD73DFFDC}" v="11" dt="2023-02-15T00:30:33.87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6" autoAdjust="0"/>
    <p:restoredTop sz="94270" autoAdjust="0"/>
  </p:normalViewPr>
  <p:slideViewPr>
    <p:cSldViewPr>
      <p:cViewPr varScale="1">
        <p:scale>
          <a:sx n="116" d="100"/>
          <a:sy n="116" d="100"/>
        </p:scale>
        <p:origin x="1363" y="106"/>
      </p:cViewPr>
      <p:guideLst>
        <p:guide orient="horz" pos="2205"/>
        <p:guide pos="3120"/>
      </p:guideLst>
    </p:cSldViewPr>
  </p:slideViewPr>
  <p:outlineViewPr>
    <p:cViewPr>
      <p:scale>
        <a:sx n="33" d="100"/>
        <a:sy n="33" d="100"/>
      </p:scale>
      <p:origin x="0" y="-17724"/>
    </p:cViewPr>
  </p:outlineViewPr>
  <p:notesTextViewPr>
    <p:cViewPr>
      <p:scale>
        <a:sx n="1" d="1"/>
        <a:sy n="1" d="1"/>
      </p:scale>
      <p:origin x="0" y="0"/>
    </p:cViewPr>
  </p:notesTextViewPr>
  <p:sorterViewPr>
    <p:cViewPr varScale="1">
      <p:scale>
        <a:sx n="1" d="1"/>
        <a:sy n="1" d="1"/>
      </p:scale>
      <p:origin x="0" y="-5502"/>
    </p:cViewPr>
  </p:sorterViewPr>
  <p:notesViewPr>
    <p:cSldViewPr>
      <p:cViewPr varScale="1">
        <p:scale>
          <a:sx n="51" d="100"/>
          <a:sy n="51" d="100"/>
        </p:scale>
        <p:origin x="297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EDDF44-BAAA-4BDB-B4AF-77B5F0390037}" type="doc">
      <dgm:prSet loTypeId="urn:microsoft.com/office/officeart/2005/8/layout/cycle8" loCatId="cycle" qsTypeId="urn:microsoft.com/office/officeart/2005/8/quickstyle/3d2" qsCatId="3D" csTypeId="urn:microsoft.com/office/officeart/2005/8/colors/accent1_2" csCatId="accent1" phldr="1"/>
      <dgm:spPr/>
    </dgm:pt>
    <dgm:pt modelId="{A0DF2C6E-D6D3-4330-A184-EF23F2102B49}">
      <dgm:prSet phldrT="[テキスト]"/>
      <dgm:spPr>
        <a:solidFill>
          <a:srgbClr val="FFC000"/>
        </a:solidFill>
      </dgm:spPr>
      <dgm:t>
        <a:bodyPr/>
        <a:lstStyle/>
        <a:p>
          <a:endParaRPr kumimoji="1" lang="ja-JP" altLang="en-US" dirty="0"/>
        </a:p>
      </dgm:t>
    </dgm:pt>
    <dgm:pt modelId="{05D08E56-C056-4F1D-B09E-13C0DB81DD83}" type="parTrans" cxnId="{460EC1B7-3FF6-4DDF-B7E2-72A4CDA53965}">
      <dgm:prSet/>
      <dgm:spPr/>
      <dgm:t>
        <a:bodyPr/>
        <a:lstStyle/>
        <a:p>
          <a:endParaRPr kumimoji="1" lang="ja-JP" altLang="en-US"/>
        </a:p>
      </dgm:t>
    </dgm:pt>
    <dgm:pt modelId="{19FA1093-AAD1-4088-90FA-DE431061E4C1}" type="sibTrans" cxnId="{460EC1B7-3FF6-4DDF-B7E2-72A4CDA53965}">
      <dgm:prSet/>
      <dgm:spPr/>
      <dgm:t>
        <a:bodyPr/>
        <a:lstStyle/>
        <a:p>
          <a:endParaRPr kumimoji="1" lang="ja-JP" altLang="en-US"/>
        </a:p>
      </dgm:t>
    </dgm:pt>
    <dgm:pt modelId="{4F3D0B0C-3ECF-4DF9-8EA8-6E3EBA8A950B}">
      <dgm:prSet phldrT="[テキスト]"/>
      <dgm:spPr>
        <a:solidFill>
          <a:srgbClr val="FFC000"/>
        </a:solidFill>
      </dgm:spPr>
      <dgm:t>
        <a:bodyPr/>
        <a:lstStyle/>
        <a:p>
          <a:endParaRPr kumimoji="1" lang="ja-JP" altLang="en-US" dirty="0"/>
        </a:p>
      </dgm:t>
    </dgm:pt>
    <dgm:pt modelId="{409C3D2F-E678-4FAB-8603-0159083D57D8}" type="parTrans" cxnId="{C3A417B2-F8FC-4721-8461-AA617289D582}">
      <dgm:prSet/>
      <dgm:spPr/>
      <dgm:t>
        <a:bodyPr/>
        <a:lstStyle/>
        <a:p>
          <a:endParaRPr kumimoji="1" lang="ja-JP" altLang="en-US"/>
        </a:p>
      </dgm:t>
    </dgm:pt>
    <dgm:pt modelId="{C419578E-63E1-41BE-A530-1A40EEBE1D84}" type="sibTrans" cxnId="{C3A417B2-F8FC-4721-8461-AA617289D582}">
      <dgm:prSet/>
      <dgm:spPr/>
      <dgm:t>
        <a:bodyPr/>
        <a:lstStyle/>
        <a:p>
          <a:endParaRPr kumimoji="1" lang="ja-JP" altLang="en-US"/>
        </a:p>
      </dgm:t>
    </dgm:pt>
    <dgm:pt modelId="{2D5A43CB-F35D-4AB7-8517-31917185C3FF}">
      <dgm:prSet phldrT="[テキスト]"/>
      <dgm:spPr>
        <a:solidFill>
          <a:srgbClr val="FFC000"/>
        </a:solidFill>
      </dgm:spPr>
      <dgm:t>
        <a:bodyPr/>
        <a:lstStyle/>
        <a:p>
          <a:endParaRPr kumimoji="1" lang="ja-JP" altLang="en-US" dirty="0"/>
        </a:p>
      </dgm:t>
    </dgm:pt>
    <dgm:pt modelId="{13B593E1-6C5C-4EA2-A1AA-F7B01860B98F}" type="sibTrans" cxnId="{ABDA2C80-D5C8-4E11-85E1-EB715CCC3B31}">
      <dgm:prSet/>
      <dgm:spPr/>
      <dgm:t>
        <a:bodyPr/>
        <a:lstStyle/>
        <a:p>
          <a:endParaRPr kumimoji="1" lang="ja-JP" altLang="en-US"/>
        </a:p>
      </dgm:t>
    </dgm:pt>
    <dgm:pt modelId="{D7ED7E07-E0E5-44F4-AA42-3172EF9B2366}" type="parTrans" cxnId="{ABDA2C80-D5C8-4E11-85E1-EB715CCC3B31}">
      <dgm:prSet/>
      <dgm:spPr/>
      <dgm:t>
        <a:bodyPr/>
        <a:lstStyle/>
        <a:p>
          <a:endParaRPr kumimoji="1" lang="ja-JP" altLang="en-US"/>
        </a:p>
      </dgm:t>
    </dgm:pt>
    <dgm:pt modelId="{B575C623-6D2B-43C1-B23E-4D015B30DDD9}" type="pres">
      <dgm:prSet presAssocID="{7CEDDF44-BAAA-4BDB-B4AF-77B5F0390037}" presName="compositeShape" presStyleCnt="0">
        <dgm:presLayoutVars>
          <dgm:chMax val="7"/>
          <dgm:dir/>
          <dgm:resizeHandles val="exact"/>
        </dgm:presLayoutVars>
      </dgm:prSet>
      <dgm:spPr/>
    </dgm:pt>
    <dgm:pt modelId="{78C50477-60F4-4900-BC92-8F5AD9F6EEEE}" type="pres">
      <dgm:prSet presAssocID="{7CEDDF44-BAAA-4BDB-B4AF-77B5F0390037}" presName="wedge1" presStyleLbl="node1" presStyleIdx="0" presStyleCnt="3"/>
      <dgm:spPr/>
    </dgm:pt>
    <dgm:pt modelId="{8592130C-0498-4F10-8803-DACE1C80F5E5}" type="pres">
      <dgm:prSet presAssocID="{7CEDDF44-BAAA-4BDB-B4AF-77B5F0390037}" presName="dummy1a" presStyleCnt="0"/>
      <dgm:spPr/>
    </dgm:pt>
    <dgm:pt modelId="{471FAE3D-6E69-4953-9849-9CD3CAE40F42}" type="pres">
      <dgm:prSet presAssocID="{7CEDDF44-BAAA-4BDB-B4AF-77B5F0390037}" presName="dummy1b" presStyleCnt="0"/>
      <dgm:spPr/>
    </dgm:pt>
    <dgm:pt modelId="{05F20546-B96A-4AD5-8EC6-E1FA4445A9D5}" type="pres">
      <dgm:prSet presAssocID="{7CEDDF44-BAAA-4BDB-B4AF-77B5F0390037}" presName="wedge1Tx" presStyleLbl="node1" presStyleIdx="0" presStyleCnt="3">
        <dgm:presLayoutVars>
          <dgm:chMax val="0"/>
          <dgm:chPref val="0"/>
          <dgm:bulletEnabled val="1"/>
        </dgm:presLayoutVars>
      </dgm:prSet>
      <dgm:spPr/>
    </dgm:pt>
    <dgm:pt modelId="{BA057705-6667-4B7C-A6B2-6EB1336EA159}" type="pres">
      <dgm:prSet presAssocID="{7CEDDF44-BAAA-4BDB-B4AF-77B5F0390037}" presName="wedge2" presStyleLbl="node1" presStyleIdx="1" presStyleCnt="3" custLinFactNeighborX="0" custLinFactNeighborY="146"/>
      <dgm:spPr/>
    </dgm:pt>
    <dgm:pt modelId="{E30B1352-015E-4768-9292-A8E5CC16D247}" type="pres">
      <dgm:prSet presAssocID="{7CEDDF44-BAAA-4BDB-B4AF-77B5F0390037}" presName="dummy2a" presStyleCnt="0"/>
      <dgm:spPr/>
    </dgm:pt>
    <dgm:pt modelId="{55AF92EC-E580-4D25-B887-EF908CAADC83}" type="pres">
      <dgm:prSet presAssocID="{7CEDDF44-BAAA-4BDB-B4AF-77B5F0390037}" presName="dummy2b" presStyleCnt="0"/>
      <dgm:spPr/>
    </dgm:pt>
    <dgm:pt modelId="{961636CB-8607-4D8F-ADF2-60E970748528}" type="pres">
      <dgm:prSet presAssocID="{7CEDDF44-BAAA-4BDB-B4AF-77B5F0390037}" presName="wedge2Tx" presStyleLbl="node1" presStyleIdx="1" presStyleCnt="3">
        <dgm:presLayoutVars>
          <dgm:chMax val="0"/>
          <dgm:chPref val="0"/>
          <dgm:bulletEnabled val="1"/>
        </dgm:presLayoutVars>
      </dgm:prSet>
      <dgm:spPr/>
    </dgm:pt>
    <dgm:pt modelId="{FEED7ECC-6C96-4E8D-89DB-FB881E8CE67A}" type="pres">
      <dgm:prSet presAssocID="{7CEDDF44-BAAA-4BDB-B4AF-77B5F0390037}" presName="wedge3" presStyleLbl="node1" presStyleIdx="2" presStyleCnt="3"/>
      <dgm:spPr/>
    </dgm:pt>
    <dgm:pt modelId="{7D53C1A5-B3CF-4680-899A-3F4DF3966E2D}" type="pres">
      <dgm:prSet presAssocID="{7CEDDF44-BAAA-4BDB-B4AF-77B5F0390037}" presName="dummy3a" presStyleCnt="0"/>
      <dgm:spPr/>
    </dgm:pt>
    <dgm:pt modelId="{50E66884-ED9B-4496-9EF3-A41DFAE62291}" type="pres">
      <dgm:prSet presAssocID="{7CEDDF44-BAAA-4BDB-B4AF-77B5F0390037}" presName="dummy3b" presStyleCnt="0"/>
      <dgm:spPr/>
    </dgm:pt>
    <dgm:pt modelId="{487D176E-6AD3-46C0-B14D-1F987A33C279}" type="pres">
      <dgm:prSet presAssocID="{7CEDDF44-BAAA-4BDB-B4AF-77B5F0390037}" presName="wedge3Tx" presStyleLbl="node1" presStyleIdx="2" presStyleCnt="3">
        <dgm:presLayoutVars>
          <dgm:chMax val="0"/>
          <dgm:chPref val="0"/>
          <dgm:bulletEnabled val="1"/>
        </dgm:presLayoutVars>
      </dgm:prSet>
      <dgm:spPr/>
    </dgm:pt>
    <dgm:pt modelId="{6C311F37-2953-4F34-A3E9-E4CC301199B2}" type="pres">
      <dgm:prSet presAssocID="{19FA1093-AAD1-4088-90FA-DE431061E4C1}" presName="arrowWedge1" presStyleLbl="fgSibTrans2D1" presStyleIdx="0" presStyleCnt="3"/>
      <dgm:spPr>
        <a:solidFill>
          <a:srgbClr val="92D050">
            <a:alpha val="0"/>
          </a:srgbClr>
        </a:solidFill>
      </dgm:spPr>
    </dgm:pt>
    <dgm:pt modelId="{24AE2666-7200-4C60-8442-18C1D512043A}" type="pres">
      <dgm:prSet presAssocID="{13B593E1-6C5C-4EA2-A1AA-F7B01860B98F}" presName="arrowWedge2" presStyleLbl="fgSibTrans2D1" presStyleIdx="1" presStyleCnt="3"/>
      <dgm:spPr>
        <a:solidFill>
          <a:schemeClr val="accent4">
            <a:lumMod val="40000"/>
            <a:lumOff val="60000"/>
            <a:alpha val="0"/>
          </a:schemeClr>
        </a:solidFill>
      </dgm:spPr>
    </dgm:pt>
    <dgm:pt modelId="{B576F87E-3DEC-4FC2-863A-156FA724B223}" type="pres">
      <dgm:prSet presAssocID="{C419578E-63E1-41BE-A530-1A40EEBE1D84}" presName="arrowWedge3" presStyleLbl="fgSibTrans2D1" presStyleIdx="2" presStyleCnt="3"/>
      <dgm:spPr>
        <a:solidFill>
          <a:srgbClr val="CCECFF">
            <a:alpha val="0"/>
          </a:srgbClr>
        </a:solidFill>
      </dgm:spPr>
    </dgm:pt>
  </dgm:ptLst>
  <dgm:cxnLst>
    <dgm:cxn modelId="{43B14513-E891-42EB-8B5F-09B2E1FD6C1B}" type="presOf" srcId="{2D5A43CB-F35D-4AB7-8517-31917185C3FF}" destId="{BA057705-6667-4B7C-A6B2-6EB1336EA159}" srcOrd="0" destOrd="0" presId="urn:microsoft.com/office/officeart/2005/8/layout/cycle8"/>
    <dgm:cxn modelId="{ABDA2C80-D5C8-4E11-85E1-EB715CCC3B31}" srcId="{7CEDDF44-BAAA-4BDB-B4AF-77B5F0390037}" destId="{2D5A43CB-F35D-4AB7-8517-31917185C3FF}" srcOrd="1" destOrd="0" parTransId="{D7ED7E07-E0E5-44F4-AA42-3172EF9B2366}" sibTransId="{13B593E1-6C5C-4EA2-A1AA-F7B01860B98F}"/>
    <dgm:cxn modelId="{22F4438A-2B75-41A7-9644-666D288D6C18}" type="presOf" srcId="{4F3D0B0C-3ECF-4DF9-8EA8-6E3EBA8A950B}" destId="{487D176E-6AD3-46C0-B14D-1F987A33C279}" srcOrd="1" destOrd="0" presId="urn:microsoft.com/office/officeart/2005/8/layout/cycle8"/>
    <dgm:cxn modelId="{CEE3A08E-14C5-4963-9870-FCD080A3C954}" type="presOf" srcId="{4F3D0B0C-3ECF-4DF9-8EA8-6E3EBA8A950B}" destId="{FEED7ECC-6C96-4E8D-89DB-FB881E8CE67A}" srcOrd="0" destOrd="0" presId="urn:microsoft.com/office/officeart/2005/8/layout/cycle8"/>
    <dgm:cxn modelId="{C3A417B2-F8FC-4721-8461-AA617289D582}" srcId="{7CEDDF44-BAAA-4BDB-B4AF-77B5F0390037}" destId="{4F3D0B0C-3ECF-4DF9-8EA8-6E3EBA8A950B}" srcOrd="2" destOrd="0" parTransId="{409C3D2F-E678-4FAB-8603-0159083D57D8}" sibTransId="{C419578E-63E1-41BE-A530-1A40EEBE1D84}"/>
    <dgm:cxn modelId="{460EC1B7-3FF6-4DDF-B7E2-72A4CDA53965}" srcId="{7CEDDF44-BAAA-4BDB-B4AF-77B5F0390037}" destId="{A0DF2C6E-D6D3-4330-A184-EF23F2102B49}" srcOrd="0" destOrd="0" parTransId="{05D08E56-C056-4F1D-B09E-13C0DB81DD83}" sibTransId="{19FA1093-AAD1-4088-90FA-DE431061E4C1}"/>
    <dgm:cxn modelId="{989687BF-301C-4319-A8E2-C09FAB5A7E58}" type="presOf" srcId="{A0DF2C6E-D6D3-4330-A184-EF23F2102B49}" destId="{78C50477-60F4-4900-BC92-8F5AD9F6EEEE}" srcOrd="0" destOrd="0" presId="urn:microsoft.com/office/officeart/2005/8/layout/cycle8"/>
    <dgm:cxn modelId="{0FE6F8C6-F303-4182-B98D-67FF0D2C9876}" type="presOf" srcId="{2D5A43CB-F35D-4AB7-8517-31917185C3FF}" destId="{961636CB-8607-4D8F-ADF2-60E970748528}" srcOrd="1" destOrd="0" presId="urn:microsoft.com/office/officeart/2005/8/layout/cycle8"/>
    <dgm:cxn modelId="{73BC03D3-759D-4989-84CE-67AE9177C130}" type="presOf" srcId="{A0DF2C6E-D6D3-4330-A184-EF23F2102B49}" destId="{05F20546-B96A-4AD5-8EC6-E1FA4445A9D5}" srcOrd="1" destOrd="0" presId="urn:microsoft.com/office/officeart/2005/8/layout/cycle8"/>
    <dgm:cxn modelId="{884829E7-9996-4807-901C-4547C75C4B7C}" type="presOf" srcId="{7CEDDF44-BAAA-4BDB-B4AF-77B5F0390037}" destId="{B575C623-6D2B-43C1-B23E-4D015B30DDD9}" srcOrd="0" destOrd="0" presId="urn:microsoft.com/office/officeart/2005/8/layout/cycle8"/>
    <dgm:cxn modelId="{9B3D1BE2-373B-4780-B87C-4166AD49AF9A}" type="presParOf" srcId="{B575C623-6D2B-43C1-B23E-4D015B30DDD9}" destId="{78C50477-60F4-4900-BC92-8F5AD9F6EEEE}" srcOrd="0" destOrd="0" presId="urn:microsoft.com/office/officeart/2005/8/layout/cycle8"/>
    <dgm:cxn modelId="{19CAE9EB-105B-442C-9840-CB055275D7FE}" type="presParOf" srcId="{B575C623-6D2B-43C1-B23E-4D015B30DDD9}" destId="{8592130C-0498-4F10-8803-DACE1C80F5E5}" srcOrd="1" destOrd="0" presId="urn:microsoft.com/office/officeart/2005/8/layout/cycle8"/>
    <dgm:cxn modelId="{7049809C-5677-4DAD-B386-AC2784A60968}" type="presParOf" srcId="{B575C623-6D2B-43C1-B23E-4D015B30DDD9}" destId="{471FAE3D-6E69-4953-9849-9CD3CAE40F42}" srcOrd="2" destOrd="0" presId="urn:microsoft.com/office/officeart/2005/8/layout/cycle8"/>
    <dgm:cxn modelId="{E4541E08-D9A6-4086-889C-43BF9DEDDAA7}" type="presParOf" srcId="{B575C623-6D2B-43C1-B23E-4D015B30DDD9}" destId="{05F20546-B96A-4AD5-8EC6-E1FA4445A9D5}" srcOrd="3" destOrd="0" presId="urn:microsoft.com/office/officeart/2005/8/layout/cycle8"/>
    <dgm:cxn modelId="{95844DE1-BEA4-475C-A8E0-BBBED0F73181}" type="presParOf" srcId="{B575C623-6D2B-43C1-B23E-4D015B30DDD9}" destId="{BA057705-6667-4B7C-A6B2-6EB1336EA159}" srcOrd="4" destOrd="0" presId="urn:microsoft.com/office/officeart/2005/8/layout/cycle8"/>
    <dgm:cxn modelId="{54F92036-DC85-44A7-8DC8-15CEC10E10A5}" type="presParOf" srcId="{B575C623-6D2B-43C1-B23E-4D015B30DDD9}" destId="{E30B1352-015E-4768-9292-A8E5CC16D247}" srcOrd="5" destOrd="0" presId="urn:microsoft.com/office/officeart/2005/8/layout/cycle8"/>
    <dgm:cxn modelId="{680F6650-08CF-41E9-9AF6-FB37F5584591}" type="presParOf" srcId="{B575C623-6D2B-43C1-B23E-4D015B30DDD9}" destId="{55AF92EC-E580-4D25-B887-EF908CAADC83}" srcOrd="6" destOrd="0" presId="urn:microsoft.com/office/officeart/2005/8/layout/cycle8"/>
    <dgm:cxn modelId="{70CBB88F-5B5F-4874-B8AA-650F26533CE4}" type="presParOf" srcId="{B575C623-6D2B-43C1-B23E-4D015B30DDD9}" destId="{961636CB-8607-4D8F-ADF2-60E970748528}" srcOrd="7" destOrd="0" presId="urn:microsoft.com/office/officeart/2005/8/layout/cycle8"/>
    <dgm:cxn modelId="{809504B7-3E9B-4E5C-967B-0494CC136C6F}" type="presParOf" srcId="{B575C623-6D2B-43C1-B23E-4D015B30DDD9}" destId="{FEED7ECC-6C96-4E8D-89DB-FB881E8CE67A}" srcOrd="8" destOrd="0" presId="urn:microsoft.com/office/officeart/2005/8/layout/cycle8"/>
    <dgm:cxn modelId="{79981A1E-9661-48BE-9C86-2A9EA4D02D9F}" type="presParOf" srcId="{B575C623-6D2B-43C1-B23E-4D015B30DDD9}" destId="{7D53C1A5-B3CF-4680-899A-3F4DF3966E2D}" srcOrd="9" destOrd="0" presId="urn:microsoft.com/office/officeart/2005/8/layout/cycle8"/>
    <dgm:cxn modelId="{98AC0AAE-1C03-4E0B-8936-3AFACCDAAE28}" type="presParOf" srcId="{B575C623-6D2B-43C1-B23E-4D015B30DDD9}" destId="{50E66884-ED9B-4496-9EF3-A41DFAE62291}" srcOrd="10" destOrd="0" presId="urn:microsoft.com/office/officeart/2005/8/layout/cycle8"/>
    <dgm:cxn modelId="{1DAEC8E6-1770-4519-892E-B95DF28B525F}" type="presParOf" srcId="{B575C623-6D2B-43C1-B23E-4D015B30DDD9}" destId="{487D176E-6AD3-46C0-B14D-1F987A33C279}" srcOrd="11" destOrd="0" presId="urn:microsoft.com/office/officeart/2005/8/layout/cycle8"/>
    <dgm:cxn modelId="{9392BCAD-738E-49A6-98DD-B8BB8B923CB3}" type="presParOf" srcId="{B575C623-6D2B-43C1-B23E-4D015B30DDD9}" destId="{6C311F37-2953-4F34-A3E9-E4CC301199B2}" srcOrd="12" destOrd="0" presId="urn:microsoft.com/office/officeart/2005/8/layout/cycle8"/>
    <dgm:cxn modelId="{706A0AE6-B5D5-4EF1-824E-AD1C8633ED5A}" type="presParOf" srcId="{B575C623-6D2B-43C1-B23E-4D015B30DDD9}" destId="{24AE2666-7200-4C60-8442-18C1D512043A}" srcOrd="13" destOrd="0" presId="urn:microsoft.com/office/officeart/2005/8/layout/cycle8"/>
    <dgm:cxn modelId="{6725119A-488F-46EE-9D0C-3AD5C216E60B}" type="presParOf" srcId="{B575C623-6D2B-43C1-B23E-4D015B30DDD9}" destId="{B576F87E-3DEC-4FC2-863A-156FA724B223}"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C50477-60F4-4900-BC92-8F5AD9F6EEEE}">
      <dsp:nvSpPr>
        <dsp:cNvPr id="0" name=""/>
        <dsp:cNvSpPr/>
      </dsp:nvSpPr>
      <dsp:spPr>
        <a:xfrm>
          <a:off x="1709115" y="305273"/>
          <a:ext cx="3945067" cy="3945067"/>
        </a:xfrm>
        <a:prstGeom prst="pie">
          <a:avLst>
            <a:gd name="adj1" fmla="val 16200000"/>
            <a:gd name="adj2" fmla="val 1800000"/>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kumimoji="1" lang="ja-JP" altLang="en-US" sz="6500" kern="1200" dirty="0"/>
        </a:p>
      </dsp:txBody>
      <dsp:txXfrm>
        <a:off x="3788260" y="1141251"/>
        <a:ext cx="1408952" cy="1174127"/>
      </dsp:txXfrm>
    </dsp:sp>
    <dsp:sp modelId="{BA057705-6667-4B7C-A6B2-6EB1336EA159}">
      <dsp:nvSpPr>
        <dsp:cNvPr id="0" name=""/>
        <dsp:cNvSpPr/>
      </dsp:nvSpPr>
      <dsp:spPr>
        <a:xfrm>
          <a:off x="1627866" y="451928"/>
          <a:ext cx="3945067" cy="3945067"/>
        </a:xfrm>
        <a:prstGeom prst="pie">
          <a:avLst>
            <a:gd name="adj1" fmla="val 1800000"/>
            <a:gd name="adj2" fmla="val 9000000"/>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8740" tIns="78740" rIns="78740" bIns="78740" numCol="1" spcCol="1270" anchor="ctr" anchorCtr="0">
          <a:noAutofit/>
        </a:bodyPr>
        <a:lstStyle/>
        <a:p>
          <a:pPr marL="0" lvl="0" indent="0" algn="ctr" defTabSz="2755900">
            <a:lnSpc>
              <a:spcPct val="90000"/>
            </a:lnSpc>
            <a:spcBef>
              <a:spcPct val="0"/>
            </a:spcBef>
            <a:spcAft>
              <a:spcPct val="35000"/>
            </a:spcAft>
            <a:buNone/>
          </a:pPr>
          <a:endParaRPr kumimoji="1" lang="ja-JP" altLang="en-US" sz="6200" kern="1200" dirty="0"/>
        </a:p>
      </dsp:txBody>
      <dsp:txXfrm>
        <a:off x="2567168" y="3011525"/>
        <a:ext cx="2113429" cy="1033231"/>
      </dsp:txXfrm>
    </dsp:sp>
    <dsp:sp modelId="{FEED7ECC-6C96-4E8D-89DB-FB881E8CE67A}">
      <dsp:nvSpPr>
        <dsp:cNvPr id="0" name=""/>
        <dsp:cNvSpPr/>
      </dsp:nvSpPr>
      <dsp:spPr>
        <a:xfrm>
          <a:off x="1546616" y="305273"/>
          <a:ext cx="3945067" cy="3945067"/>
        </a:xfrm>
        <a:prstGeom prst="pie">
          <a:avLst>
            <a:gd name="adj1" fmla="val 9000000"/>
            <a:gd name="adj2" fmla="val 16200000"/>
          </a:avLst>
        </a:prstGeom>
        <a:solidFill>
          <a:srgbClr val="FFC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kumimoji="1" lang="ja-JP" altLang="en-US" sz="6500" kern="1200" dirty="0"/>
        </a:p>
      </dsp:txBody>
      <dsp:txXfrm>
        <a:off x="2003586" y="1141251"/>
        <a:ext cx="1408952" cy="1174127"/>
      </dsp:txXfrm>
    </dsp:sp>
    <dsp:sp modelId="{6C311F37-2953-4F34-A3E9-E4CC301199B2}">
      <dsp:nvSpPr>
        <dsp:cNvPr id="0" name=""/>
        <dsp:cNvSpPr/>
      </dsp:nvSpPr>
      <dsp:spPr>
        <a:xfrm>
          <a:off x="1465222" y="61054"/>
          <a:ext cx="4433504" cy="4433504"/>
        </a:xfrm>
        <a:prstGeom prst="circularArrow">
          <a:avLst>
            <a:gd name="adj1" fmla="val 5085"/>
            <a:gd name="adj2" fmla="val 327528"/>
            <a:gd name="adj3" fmla="val 1472472"/>
            <a:gd name="adj4" fmla="val 16199432"/>
            <a:gd name="adj5" fmla="val 5932"/>
          </a:avLst>
        </a:prstGeom>
        <a:solidFill>
          <a:srgbClr val="92D050">
            <a:alpha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4AE2666-7200-4C60-8442-18C1D512043A}">
      <dsp:nvSpPr>
        <dsp:cNvPr id="0" name=""/>
        <dsp:cNvSpPr/>
      </dsp:nvSpPr>
      <dsp:spPr>
        <a:xfrm>
          <a:off x="1383647" y="207460"/>
          <a:ext cx="4433504" cy="4433504"/>
        </a:xfrm>
        <a:prstGeom prst="circularArrow">
          <a:avLst>
            <a:gd name="adj1" fmla="val 5085"/>
            <a:gd name="adj2" fmla="val 327528"/>
            <a:gd name="adj3" fmla="val 8671970"/>
            <a:gd name="adj4" fmla="val 1800502"/>
            <a:gd name="adj5" fmla="val 5932"/>
          </a:avLst>
        </a:prstGeom>
        <a:solidFill>
          <a:schemeClr val="accent4">
            <a:lumMod val="40000"/>
            <a:lumOff val="60000"/>
            <a:alpha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576F87E-3DEC-4FC2-863A-156FA724B223}">
      <dsp:nvSpPr>
        <dsp:cNvPr id="0" name=""/>
        <dsp:cNvSpPr/>
      </dsp:nvSpPr>
      <dsp:spPr>
        <a:xfrm>
          <a:off x="1302072" y="61054"/>
          <a:ext cx="4433504" cy="4433504"/>
        </a:xfrm>
        <a:prstGeom prst="circularArrow">
          <a:avLst>
            <a:gd name="adj1" fmla="val 5085"/>
            <a:gd name="adj2" fmla="val 327528"/>
            <a:gd name="adj3" fmla="val 15873039"/>
            <a:gd name="adj4" fmla="val 9000000"/>
            <a:gd name="adj5" fmla="val 5932"/>
          </a:avLst>
        </a:prstGeom>
        <a:solidFill>
          <a:srgbClr val="CCECFF">
            <a:alpha val="0"/>
          </a:srgb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9" y="21"/>
            <a:ext cx="2946135" cy="497837"/>
          </a:xfrm>
          <a:prstGeom prst="rect">
            <a:avLst/>
          </a:prstGeom>
        </p:spPr>
        <p:txBody>
          <a:bodyPr vert="horz" lIns="91284" tIns="45642" rIns="91284" bIns="45642"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49974" y="21"/>
            <a:ext cx="2946135" cy="497837"/>
          </a:xfrm>
          <a:prstGeom prst="rect">
            <a:avLst/>
          </a:prstGeom>
        </p:spPr>
        <p:txBody>
          <a:bodyPr vert="horz" lIns="91284" tIns="45642" rIns="91284" bIns="45642" rtlCol="0"/>
          <a:lstStyle>
            <a:lvl1pPr algn="r">
              <a:defRPr sz="1200"/>
            </a:lvl1pPr>
          </a:lstStyle>
          <a:p>
            <a:endParaRPr kumimoji="1" lang="ja-JP" altLang="en-US" dirty="0"/>
          </a:p>
        </p:txBody>
      </p:sp>
      <p:sp>
        <p:nvSpPr>
          <p:cNvPr id="4" name="フッター プレースホルダー 3"/>
          <p:cNvSpPr>
            <a:spLocks noGrp="1"/>
          </p:cNvSpPr>
          <p:nvPr>
            <p:ph type="ftr" sz="quarter" idx="2"/>
          </p:nvPr>
        </p:nvSpPr>
        <p:spPr>
          <a:xfrm>
            <a:off x="19" y="9428837"/>
            <a:ext cx="2946135" cy="497837"/>
          </a:xfrm>
          <a:prstGeom prst="rect">
            <a:avLst/>
          </a:prstGeom>
        </p:spPr>
        <p:txBody>
          <a:bodyPr vert="horz" lIns="91284" tIns="45642" rIns="91284" bIns="45642"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49974" y="9428837"/>
            <a:ext cx="2946135" cy="497837"/>
          </a:xfrm>
          <a:prstGeom prst="rect">
            <a:avLst/>
          </a:prstGeom>
        </p:spPr>
        <p:txBody>
          <a:bodyPr vert="horz" lIns="91284" tIns="45642" rIns="91284" bIns="45642" rtlCol="0" anchor="b"/>
          <a:lstStyle>
            <a:lvl1pPr algn="r">
              <a:defRPr sz="1200"/>
            </a:lvl1pPr>
          </a:lstStyle>
          <a:p>
            <a:fld id="{142390D5-810C-4F74-A579-AC84D6CF70A6}" type="slidenum">
              <a:rPr kumimoji="1" lang="ja-JP" altLang="en-US" smtClean="0"/>
              <a:t>‹#›</a:t>
            </a:fld>
            <a:endParaRPr kumimoji="1" lang="ja-JP" altLang="en-US" dirty="0"/>
          </a:p>
        </p:txBody>
      </p:sp>
    </p:spTree>
    <p:extLst>
      <p:ext uri="{BB962C8B-B14F-4D97-AF65-F5344CB8AC3E}">
        <p14:creationId xmlns:p14="http://schemas.microsoft.com/office/powerpoint/2010/main" val="888378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3" y="1"/>
            <a:ext cx="2945448" cy="496253"/>
          </a:xfrm>
          <a:prstGeom prst="rect">
            <a:avLst/>
          </a:prstGeom>
        </p:spPr>
        <p:txBody>
          <a:bodyPr vert="horz" lIns="91259" tIns="45628" rIns="91259" bIns="45628"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0665" y="1"/>
            <a:ext cx="2945448" cy="496253"/>
          </a:xfrm>
          <a:prstGeom prst="rect">
            <a:avLst/>
          </a:prstGeom>
        </p:spPr>
        <p:txBody>
          <a:bodyPr vert="horz" lIns="91259" tIns="45628" rIns="91259" bIns="45628" rtlCol="0"/>
          <a:lstStyle>
            <a:lvl1pPr algn="r">
              <a:defRPr sz="1200"/>
            </a:lvl1pPr>
          </a:lstStyle>
          <a:p>
            <a:fld id="{378561A6-22A5-432E-A983-C3A0D7EB880D}" type="datetimeFigureOut">
              <a:rPr kumimoji="1" lang="ja-JP" altLang="en-US" smtClean="0"/>
              <a:t>2024/7/5</a:t>
            </a:fld>
            <a:endParaRPr kumimoji="1" lang="ja-JP" altLang="en-US" dirty="0"/>
          </a:p>
        </p:txBody>
      </p:sp>
      <p:sp>
        <p:nvSpPr>
          <p:cNvPr id="4" name="スライド イメージ プレースホルダー 3"/>
          <p:cNvSpPr>
            <a:spLocks noGrp="1" noRot="1" noChangeAspect="1"/>
          </p:cNvSpPr>
          <p:nvPr>
            <p:ph type="sldImg" idx="2"/>
          </p:nvPr>
        </p:nvSpPr>
        <p:spPr>
          <a:xfrm>
            <a:off x="712788" y="744538"/>
            <a:ext cx="5372100" cy="3719512"/>
          </a:xfrm>
          <a:prstGeom prst="rect">
            <a:avLst/>
          </a:prstGeom>
          <a:noFill/>
          <a:ln w="12700">
            <a:solidFill>
              <a:prstClr val="black"/>
            </a:solidFill>
          </a:ln>
        </p:spPr>
        <p:txBody>
          <a:bodyPr vert="horz" lIns="91259" tIns="45628" rIns="91259" bIns="45628" rtlCol="0" anchor="ctr"/>
          <a:lstStyle/>
          <a:p>
            <a:endParaRPr lang="ja-JP" altLang="en-US" dirty="0"/>
          </a:p>
        </p:txBody>
      </p:sp>
      <p:sp>
        <p:nvSpPr>
          <p:cNvPr id="5" name="ノート プレースホルダー 4"/>
          <p:cNvSpPr>
            <a:spLocks noGrp="1"/>
          </p:cNvSpPr>
          <p:nvPr>
            <p:ph type="body" sz="quarter" idx="3"/>
          </p:nvPr>
        </p:nvSpPr>
        <p:spPr>
          <a:xfrm>
            <a:off x="680085" y="4715196"/>
            <a:ext cx="5437506" cy="4466273"/>
          </a:xfrm>
          <a:prstGeom prst="rect">
            <a:avLst/>
          </a:prstGeom>
        </p:spPr>
        <p:txBody>
          <a:bodyPr vert="horz" lIns="91259" tIns="45628" rIns="91259" bIns="4562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3" y="9428839"/>
            <a:ext cx="2945448" cy="496252"/>
          </a:xfrm>
          <a:prstGeom prst="rect">
            <a:avLst/>
          </a:prstGeom>
        </p:spPr>
        <p:txBody>
          <a:bodyPr vert="horz" lIns="91259" tIns="45628" rIns="91259" bIns="45628"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0665" y="9428839"/>
            <a:ext cx="2945448" cy="496252"/>
          </a:xfrm>
          <a:prstGeom prst="rect">
            <a:avLst/>
          </a:prstGeom>
        </p:spPr>
        <p:txBody>
          <a:bodyPr vert="horz" lIns="91259" tIns="45628" rIns="91259" bIns="45628" rtlCol="0" anchor="b"/>
          <a:lstStyle>
            <a:lvl1pPr algn="r">
              <a:defRPr sz="1200"/>
            </a:lvl1pPr>
          </a:lstStyle>
          <a:p>
            <a:fld id="{5054FBA2-4264-4B3D-ADE6-C6E40A919DEE}" type="slidenum">
              <a:rPr kumimoji="1" lang="ja-JP" altLang="en-US" smtClean="0"/>
              <a:t>‹#›</a:t>
            </a:fld>
            <a:endParaRPr kumimoji="1" lang="ja-JP" altLang="en-US" dirty="0"/>
          </a:p>
        </p:txBody>
      </p:sp>
    </p:spTree>
    <p:extLst>
      <p:ext uri="{BB962C8B-B14F-4D97-AF65-F5344CB8AC3E}">
        <p14:creationId xmlns:p14="http://schemas.microsoft.com/office/powerpoint/2010/main" val="344865687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894EB0E-1B78-421D-9CDB-09639A2F0C68}"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7F9A974E-2D10-42B0-A87E-7B3FB5DE86B3}"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6574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 y="-26978"/>
            <a:ext cx="9906000" cy="2232026"/>
          </a:xfrm>
          <a:prstGeom prst="rect">
            <a:avLst/>
          </a:prstGeom>
          <a:gradFill rotWithShape="1">
            <a:gsLst>
              <a:gs pos="0">
                <a:srgbClr val="33CCFF"/>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14" tIns="45309" rIns="90614" bIns="4530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06112" eaLnBrk="1" fontAlgn="base" hangingPunct="1">
              <a:spcBef>
                <a:spcPct val="0"/>
              </a:spcBef>
              <a:spcAft>
                <a:spcPct val="0"/>
              </a:spcAft>
              <a:defRPr/>
            </a:pPr>
            <a:endParaRPr lang="ja-JP" altLang="en-US" dirty="0">
              <a:solidFill>
                <a:srgbClr val="000000"/>
              </a:solidFill>
            </a:endParaRPr>
          </a:p>
        </p:txBody>
      </p:sp>
      <p:sp>
        <p:nvSpPr>
          <p:cNvPr id="5" name="Oval 13"/>
          <p:cNvSpPr>
            <a:spLocks noChangeArrowheads="1"/>
          </p:cNvSpPr>
          <p:nvPr userDrawn="1"/>
        </p:nvSpPr>
        <p:spPr bwMode="auto">
          <a:xfrm>
            <a:off x="4834109" y="4149204"/>
            <a:ext cx="234950" cy="21590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614" tIns="45309" rIns="90614" bIns="4530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06112" eaLnBrk="1" fontAlgn="base" hangingPunct="1">
              <a:spcBef>
                <a:spcPct val="0"/>
              </a:spcBef>
              <a:spcAft>
                <a:spcPct val="0"/>
              </a:spcAft>
              <a:defRPr/>
            </a:pPr>
            <a:endParaRPr lang="ja-JP" altLang="en-US" dirty="0">
              <a:solidFill>
                <a:srgbClr val="000000"/>
              </a:solidFill>
            </a:endParaRPr>
          </a:p>
        </p:txBody>
      </p:sp>
      <p:pic>
        <p:nvPicPr>
          <p:cNvPr id="6" name="Picture 14" descr="和英タテ小"/>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29283" y="5014277"/>
            <a:ext cx="12382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5"/>
          <p:cNvSpPr>
            <a:spLocks noChangeArrowheads="1"/>
          </p:cNvSpPr>
          <p:nvPr userDrawn="1"/>
        </p:nvSpPr>
        <p:spPr bwMode="auto">
          <a:xfrm>
            <a:off x="1588" y="6743059"/>
            <a:ext cx="9906000" cy="142875"/>
          </a:xfrm>
          <a:prstGeom prst="rect">
            <a:avLst/>
          </a:prstGeom>
          <a:solidFill>
            <a:schemeClr val="tx2"/>
          </a:solidFill>
          <a:ln>
            <a:noFill/>
          </a:ln>
          <a:effectLst/>
        </p:spPr>
        <p:txBody>
          <a:bodyPr wrap="none" lIns="90614" tIns="45309" rIns="90614" bIns="4530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906112" eaLnBrk="1" fontAlgn="base" hangingPunct="1">
              <a:spcBef>
                <a:spcPct val="0"/>
              </a:spcBef>
              <a:spcAft>
                <a:spcPct val="0"/>
              </a:spcAft>
              <a:defRPr/>
            </a:pPr>
            <a:endParaRPr lang="ja-JP" altLang="en-US" dirty="0">
              <a:solidFill>
                <a:srgbClr val="000000"/>
              </a:solidFill>
            </a:endParaRPr>
          </a:p>
        </p:txBody>
      </p:sp>
      <p:sp>
        <p:nvSpPr>
          <p:cNvPr id="3074" name="Rectangle 2"/>
          <p:cNvSpPr>
            <a:spLocks noGrp="1" noChangeArrowheads="1"/>
          </p:cNvSpPr>
          <p:nvPr>
            <p:ph type="ctrTitle"/>
          </p:nvPr>
        </p:nvSpPr>
        <p:spPr>
          <a:xfrm>
            <a:off x="428484" y="1557340"/>
            <a:ext cx="9049543" cy="1079500"/>
          </a:xfrm>
        </p:spPr>
        <p:txBody>
          <a:bodyPr/>
          <a:lstStyle>
            <a:lvl1pPr>
              <a:defRPr sz="4400"/>
            </a:lvl1pPr>
          </a:lstStyle>
          <a:p>
            <a:pPr lvl="0"/>
            <a:endParaRPr lang="ja-JP" altLang="ja-JP" noProof="0" dirty="0"/>
          </a:p>
        </p:txBody>
      </p:sp>
      <p:sp>
        <p:nvSpPr>
          <p:cNvPr id="3075" name="Rectangle 3"/>
          <p:cNvSpPr>
            <a:spLocks noGrp="1" noChangeArrowheads="1"/>
          </p:cNvSpPr>
          <p:nvPr>
            <p:ph type="subTitle" idx="1"/>
          </p:nvPr>
        </p:nvSpPr>
        <p:spPr>
          <a:xfrm>
            <a:off x="428484" y="2637896"/>
            <a:ext cx="9049543" cy="935037"/>
          </a:xfrm>
        </p:spPr>
        <p:txBody>
          <a:bodyPr/>
          <a:lstStyle>
            <a:lvl1pPr marL="0" indent="0" algn="ctr">
              <a:buFontTx/>
              <a:buNone/>
              <a:defRPr kumimoji="0" sz="2400"/>
            </a:lvl1pPr>
          </a:lstStyle>
          <a:p>
            <a:pPr lvl="0"/>
            <a:endParaRPr lang="ja-JP" altLang="ja-JP" noProof="0" dirty="0"/>
          </a:p>
        </p:txBody>
      </p:sp>
    </p:spTree>
    <p:extLst>
      <p:ext uri="{BB962C8B-B14F-4D97-AF65-F5344CB8AC3E}">
        <p14:creationId xmlns:p14="http://schemas.microsoft.com/office/powerpoint/2010/main" val="45968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p:txBody>
          <a:bodyPr/>
          <a:lstStyle>
            <a:lvl1pPr>
              <a:defRPr/>
            </a:lvl1pPr>
          </a:lstStyle>
          <a:p>
            <a:pPr>
              <a:defRPr/>
            </a:pPr>
            <a:fld id="{66E18188-D315-4A1E-915A-320612755A55}" type="datetime1">
              <a:rPr lang="ja-JP" altLang="en-US" smtClean="0">
                <a:solidFill>
                  <a:srgbClr val="000000"/>
                </a:solidFill>
              </a:rPr>
              <a:t>2024/7/5</a:t>
            </a:fld>
            <a:endParaRPr lang="en-US" altLang="ja-JP" dirty="0">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ltLang="ja-JP" dirty="0">
              <a:solidFill>
                <a:srgbClr val="000000"/>
              </a:solidFill>
            </a:endParaRPr>
          </a:p>
        </p:txBody>
      </p:sp>
      <p:sp>
        <p:nvSpPr>
          <p:cNvPr id="6" name="Rectangle 6"/>
          <p:cNvSpPr>
            <a:spLocks noGrp="1" noChangeArrowheads="1"/>
          </p:cNvSpPr>
          <p:nvPr>
            <p:ph type="sldNum" sz="quarter" idx="12"/>
          </p:nvPr>
        </p:nvSpPr>
        <p:spPr/>
        <p:txBody>
          <a:bodyPr/>
          <a:lstStyle>
            <a:lvl1pPr>
              <a:defRPr>
                <a:cs typeface="Verdana" panose="020B0604030504040204" pitchFamily="34" charset="0"/>
              </a:defRPr>
            </a:lvl1pPr>
          </a:lstStyle>
          <a:p>
            <a:pPr>
              <a:defRPr/>
            </a:pPr>
            <a:fld id="{60A22B37-C63D-4351-B200-001FD5FEEFC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731226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D62045D-90B7-402A-8F8A-9581E153FC27}"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7F9A974E-2D10-42B0-A87E-7B3FB5DE86B3}"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528666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p:txBody>
          <a:bodyPr/>
          <a:lstStyle>
            <a:lvl1pPr>
              <a:defRPr/>
            </a:lvl1pPr>
          </a:lstStyle>
          <a:p>
            <a:pPr>
              <a:defRPr/>
            </a:pPr>
            <a:fld id="{EEAD6677-FDDE-45EA-AC30-0F0B1CE684AD}" type="datetime1">
              <a:rPr lang="ja-JP" altLang="en-US" smtClean="0">
                <a:solidFill>
                  <a:srgbClr val="000000"/>
                </a:solidFill>
              </a:rPr>
              <a:t>2024/7/5</a:t>
            </a:fld>
            <a:endParaRPr lang="en-US" altLang="ja-JP" dirty="0">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ltLang="ja-JP" dirty="0">
              <a:solidFill>
                <a:srgbClr val="000000"/>
              </a:solidFill>
            </a:endParaRPr>
          </a:p>
        </p:txBody>
      </p:sp>
      <p:sp>
        <p:nvSpPr>
          <p:cNvPr id="6" name="Rectangle 6"/>
          <p:cNvSpPr>
            <a:spLocks noGrp="1" noChangeArrowheads="1"/>
          </p:cNvSpPr>
          <p:nvPr>
            <p:ph type="sldNum" sz="quarter" idx="12"/>
          </p:nvPr>
        </p:nvSpPr>
        <p:spPr/>
        <p:txBody>
          <a:bodyPr/>
          <a:lstStyle>
            <a:lvl1pPr>
              <a:defRPr>
                <a:cs typeface="Verdana" panose="020B0604030504040204" pitchFamily="34" charset="0"/>
              </a:defRPr>
            </a:lvl1pPr>
          </a:lstStyle>
          <a:p>
            <a:pPr>
              <a:defRPr/>
            </a:pPr>
            <a:fld id="{60A22B37-C63D-4351-B200-001FD5FEEFC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815078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A87F9BC-452D-45A9-9C48-21DFDB7EE706}" type="datetime1">
              <a:rPr kumimoji="1" lang="ja-JP" altLang="en-US" smtClean="0"/>
              <a:t>2024/7/5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3102257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894EB0E-1B78-421D-9CDB-09639A2F0C68}"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7F9A974E-2D10-42B0-A87E-7B3FB5DE86B3}"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4105560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 y="-26977"/>
            <a:ext cx="9906000" cy="2232026"/>
          </a:xfrm>
          <a:prstGeom prst="rect">
            <a:avLst/>
          </a:prstGeom>
          <a:gradFill rotWithShape="1">
            <a:gsLst>
              <a:gs pos="0">
                <a:srgbClr val="33CCFF"/>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724" tIns="44364" rIns="88724" bIns="44364"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887212" eaLnBrk="1" fontAlgn="base" hangingPunct="1">
              <a:spcBef>
                <a:spcPct val="0"/>
              </a:spcBef>
              <a:spcAft>
                <a:spcPct val="0"/>
              </a:spcAft>
              <a:defRPr/>
            </a:pPr>
            <a:endParaRPr lang="ja-JP" altLang="en-US" sz="1919" dirty="0">
              <a:solidFill>
                <a:srgbClr val="000000"/>
              </a:solidFill>
            </a:endParaRPr>
          </a:p>
        </p:txBody>
      </p:sp>
      <p:sp>
        <p:nvSpPr>
          <p:cNvPr id="5" name="Oval 13"/>
          <p:cNvSpPr>
            <a:spLocks noChangeArrowheads="1"/>
          </p:cNvSpPr>
          <p:nvPr userDrawn="1"/>
        </p:nvSpPr>
        <p:spPr bwMode="auto">
          <a:xfrm>
            <a:off x="4834109" y="4149204"/>
            <a:ext cx="234950" cy="215900"/>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724" tIns="44364" rIns="88724" bIns="44364"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887212" eaLnBrk="1" fontAlgn="base" hangingPunct="1">
              <a:spcBef>
                <a:spcPct val="0"/>
              </a:spcBef>
              <a:spcAft>
                <a:spcPct val="0"/>
              </a:spcAft>
              <a:defRPr/>
            </a:pPr>
            <a:endParaRPr lang="ja-JP" altLang="en-US" sz="1919" dirty="0">
              <a:solidFill>
                <a:srgbClr val="000000"/>
              </a:solidFill>
            </a:endParaRPr>
          </a:p>
        </p:txBody>
      </p:sp>
      <p:pic>
        <p:nvPicPr>
          <p:cNvPr id="6" name="Picture 14" descr="和英タテ小"/>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29284" y="5014278"/>
            <a:ext cx="12382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5"/>
          <p:cNvSpPr>
            <a:spLocks noChangeArrowheads="1"/>
          </p:cNvSpPr>
          <p:nvPr userDrawn="1"/>
        </p:nvSpPr>
        <p:spPr bwMode="auto">
          <a:xfrm>
            <a:off x="1588" y="6743060"/>
            <a:ext cx="9906000" cy="142875"/>
          </a:xfrm>
          <a:prstGeom prst="rect">
            <a:avLst/>
          </a:prstGeom>
          <a:solidFill>
            <a:schemeClr val="tx2"/>
          </a:solidFill>
          <a:ln>
            <a:noFill/>
          </a:ln>
          <a:effectLst/>
        </p:spPr>
        <p:txBody>
          <a:bodyPr wrap="none" lIns="88724" tIns="44364" rIns="88724" bIns="44364"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defTabSz="887212" eaLnBrk="1" fontAlgn="base" hangingPunct="1">
              <a:spcBef>
                <a:spcPct val="0"/>
              </a:spcBef>
              <a:spcAft>
                <a:spcPct val="0"/>
              </a:spcAft>
              <a:defRPr/>
            </a:pPr>
            <a:endParaRPr lang="ja-JP" altLang="en-US" sz="1919" dirty="0">
              <a:solidFill>
                <a:srgbClr val="000000"/>
              </a:solidFill>
            </a:endParaRPr>
          </a:p>
        </p:txBody>
      </p:sp>
      <p:sp>
        <p:nvSpPr>
          <p:cNvPr id="3074" name="Rectangle 2"/>
          <p:cNvSpPr>
            <a:spLocks noGrp="1" noChangeArrowheads="1"/>
          </p:cNvSpPr>
          <p:nvPr>
            <p:ph type="ctrTitle"/>
          </p:nvPr>
        </p:nvSpPr>
        <p:spPr>
          <a:xfrm>
            <a:off x="428485" y="1557341"/>
            <a:ext cx="9049543" cy="1079500"/>
          </a:xfrm>
        </p:spPr>
        <p:txBody>
          <a:bodyPr/>
          <a:lstStyle>
            <a:lvl1pPr>
              <a:defRPr sz="4308"/>
            </a:lvl1pPr>
          </a:lstStyle>
          <a:p>
            <a:pPr lvl="0"/>
            <a:endParaRPr lang="ja-JP" altLang="ja-JP" noProof="0" dirty="0"/>
          </a:p>
        </p:txBody>
      </p:sp>
      <p:sp>
        <p:nvSpPr>
          <p:cNvPr id="3075" name="Rectangle 3"/>
          <p:cNvSpPr>
            <a:spLocks noGrp="1" noChangeArrowheads="1"/>
          </p:cNvSpPr>
          <p:nvPr>
            <p:ph type="subTitle" idx="1"/>
          </p:nvPr>
        </p:nvSpPr>
        <p:spPr>
          <a:xfrm>
            <a:off x="428485" y="2637897"/>
            <a:ext cx="9049543" cy="935037"/>
          </a:xfrm>
        </p:spPr>
        <p:txBody>
          <a:bodyPr/>
          <a:lstStyle>
            <a:lvl1pPr marL="0" indent="0" algn="ctr">
              <a:buFontTx/>
              <a:buNone/>
              <a:defRPr kumimoji="0" sz="2350"/>
            </a:lvl1pPr>
          </a:lstStyle>
          <a:p>
            <a:pPr lvl="0"/>
            <a:endParaRPr lang="ja-JP" altLang="ja-JP" noProof="0" dirty="0"/>
          </a:p>
        </p:txBody>
      </p:sp>
    </p:spTree>
    <p:extLst>
      <p:ext uri="{BB962C8B-B14F-4D97-AF65-F5344CB8AC3E}">
        <p14:creationId xmlns:p14="http://schemas.microsoft.com/office/powerpoint/2010/main" val="1845201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p:txBody>
          <a:bodyPr/>
          <a:lstStyle>
            <a:lvl1pPr>
              <a:defRPr/>
            </a:lvl1pPr>
          </a:lstStyle>
          <a:p>
            <a:pPr>
              <a:defRPr/>
            </a:pPr>
            <a:fld id="{66E18188-D315-4A1E-915A-320612755A55}" type="datetime1">
              <a:rPr lang="ja-JP" altLang="en-US" smtClean="0">
                <a:solidFill>
                  <a:srgbClr val="000000"/>
                </a:solidFill>
              </a:rPr>
              <a:t>2024/7/5</a:t>
            </a:fld>
            <a:endParaRPr lang="en-US" altLang="ja-JP" dirty="0">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ltLang="ja-JP" dirty="0">
              <a:solidFill>
                <a:srgbClr val="000000"/>
              </a:solidFill>
            </a:endParaRPr>
          </a:p>
        </p:txBody>
      </p:sp>
      <p:sp>
        <p:nvSpPr>
          <p:cNvPr id="6" name="Rectangle 6"/>
          <p:cNvSpPr>
            <a:spLocks noGrp="1" noChangeArrowheads="1"/>
          </p:cNvSpPr>
          <p:nvPr>
            <p:ph type="sldNum" sz="quarter" idx="12"/>
          </p:nvPr>
        </p:nvSpPr>
        <p:spPr/>
        <p:txBody>
          <a:bodyPr/>
          <a:lstStyle>
            <a:lvl1pPr>
              <a:defRPr>
                <a:cs typeface="Verdana" panose="020B0604030504040204" pitchFamily="34" charset="0"/>
              </a:defRPr>
            </a:lvl1pPr>
          </a:lstStyle>
          <a:p>
            <a:pPr>
              <a:defRPr/>
            </a:pPr>
            <a:fld id="{60A22B37-C63D-4351-B200-001FD5FEEFC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1733938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D62045D-90B7-402A-8F8A-9581E153FC27}"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7F9A974E-2D10-42B0-A87E-7B3FB5DE86B3}"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3498903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Rectangle 4"/>
          <p:cNvSpPr>
            <a:spLocks noGrp="1" noChangeArrowheads="1"/>
          </p:cNvSpPr>
          <p:nvPr>
            <p:ph type="dt" sz="half" idx="10"/>
          </p:nvPr>
        </p:nvSpPr>
        <p:spPr/>
        <p:txBody>
          <a:bodyPr/>
          <a:lstStyle>
            <a:lvl1pPr>
              <a:defRPr/>
            </a:lvl1pPr>
          </a:lstStyle>
          <a:p>
            <a:pPr>
              <a:defRPr/>
            </a:pPr>
            <a:fld id="{EEAD6677-FDDE-45EA-AC30-0F0B1CE684AD}" type="datetime1">
              <a:rPr lang="ja-JP" altLang="en-US" smtClean="0">
                <a:solidFill>
                  <a:srgbClr val="000000"/>
                </a:solidFill>
              </a:rPr>
              <a:t>2024/7/5</a:t>
            </a:fld>
            <a:endParaRPr lang="en-US" altLang="ja-JP" dirty="0">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ltLang="ja-JP" dirty="0">
              <a:solidFill>
                <a:srgbClr val="000000"/>
              </a:solidFill>
            </a:endParaRPr>
          </a:p>
        </p:txBody>
      </p:sp>
      <p:sp>
        <p:nvSpPr>
          <p:cNvPr id="6" name="Rectangle 6"/>
          <p:cNvSpPr>
            <a:spLocks noGrp="1" noChangeArrowheads="1"/>
          </p:cNvSpPr>
          <p:nvPr>
            <p:ph type="sldNum" sz="quarter" idx="12"/>
          </p:nvPr>
        </p:nvSpPr>
        <p:spPr/>
        <p:txBody>
          <a:bodyPr/>
          <a:lstStyle>
            <a:lvl1pPr>
              <a:defRPr>
                <a:cs typeface="Verdana" panose="020B0604030504040204" pitchFamily="34" charset="0"/>
              </a:defRPr>
            </a:lvl1pPr>
          </a:lstStyle>
          <a:p>
            <a:pPr>
              <a:defRPr/>
            </a:pPr>
            <a:fld id="{60A22B37-C63D-4351-B200-001FD5FEEFC0}" type="slidenum">
              <a:rPr lang="en-US" altLang="ja-JP">
                <a:solidFill>
                  <a:srgbClr val="000000"/>
                </a:solidFill>
              </a:rPr>
              <a:pPr>
                <a:defRPr/>
              </a:pPr>
              <a:t>‹#›</a:t>
            </a:fld>
            <a:endParaRPr lang="en-US" altLang="ja-JP" dirty="0">
              <a:solidFill>
                <a:srgbClr val="000000"/>
              </a:solidFill>
            </a:endParaRPr>
          </a:p>
        </p:txBody>
      </p:sp>
    </p:spTree>
    <p:extLst>
      <p:ext uri="{BB962C8B-B14F-4D97-AF65-F5344CB8AC3E}">
        <p14:creationId xmlns:p14="http://schemas.microsoft.com/office/powerpoint/2010/main" val="2238023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A87F9BC-452D-45A9-9C48-21DFDB7EE706}" type="datetime1">
              <a:rPr kumimoji="1" lang="ja-JP" altLang="en-US" smtClean="0"/>
              <a:t>2024/7/5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dirty="0"/>
          </a:p>
        </p:txBody>
      </p:sp>
    </p:spTree>
    <p:extLst>
      <p:ext uri="{BB962C8B-B14F-4D97-AF65-F5344CB8AC3E}">
        <p14:creationId xmlns:p14="http://schemas.microsoft.com/office/powerpoint/2010/main" val="23657540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264" tIns="45640" rIns="91264" bIns="4564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264" tIns="45640" rIns="91264" bIns="4564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8" y="6356761"/>
            <a:ext cx="2311400" cy="365125"/>
          </a:xfrm>
          <a:prstGeom prst="rect">
            <a:avLst/>
          </a:prstGeom>
        </p:spPr>
        <p:txBody>
          <a:bodyPr vert="horz" lIns="91264" tIns="45640" rIns="91264" bIns="45640" rtlCol="0" anchor="ctr"/>
          <a:lstStyle>
            <a:lvl1pPr algn="l">
              <a:defRPr sz="1200">
                <a:solidFill>
                  <a:schemeClr val="tx1">
                    <a:tint val="75000"/>
                  </a:schemeClr>
                </a:solidFill>
              </a:defRPr>
            </a:lvl1pPr>
          </a:lstStyle>
          <a:p>
            <a:pPr defTabSz="808879"/>
            <a:fld id="{01244381-0E76-4903-8D97-B2CBE7B8EB51}"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5" name="フッター プレースホルダー 4"/>
          <p:cNvSpPr>
            <a:spLocks noGrp="1"/>
          </p:cNvSpPr>
          <p:nvPr>
            <p:ph type="ftr" sz="quarter" idx="3"/>
          </p:nvPr>
        </p:nvSpPr>
        <p:spPr>
          <a:xfrm>
            <a:off x="3384550" y="6356761"/>
            <a:ext cx="3136900" cy="365125"/>
          </a:xfrm>
          <a:prstGeom prst="rect">
            <a:avLst/>
          </a:prstGeom>
        </p:spPr>
        <p:txBody>
          <a:bodyPr vert="horz" lIns="91264" tIns="45640" rIns="91264" bIns="45640" rtlCol="0" anchor="ctr"/>
          <a:lstStyle>
            <a:lvl1pPr algn="ctr">
              <a:defRPr sz="1200">
                <a:solidFill>
                  <a:schemeClr val="tx1">
                    <a:tint val="75000"/>
                  </a:schemeClr>
                </a:solidFill>
              </a:defRPr>
            </a:lvl1pPr>
          </a:lstStyle>
          <a:p>
            <a:pPr defTabSz="808879"/>
            <a:endParaRPr lang="ja-JP" altLang="en-US" dirty="0">
              <a:solidFill>
                <a:prstClr val="black">
                  <a:tint val="75000"/>
                </a:prstClr>
              </a:solidFill>
            </a:endParaRPr>
          </a:p>
        </p:txBody>
      </p:sp>
      <p:sp>
        <p:nvSpPr>
          <p:cNvPr id="6" name="スライド番号プレースホルダー 5"/>
          <p:cNvSpPr>
            <a:spLocks noGrp="1"/>
          </p:cNvSpPr>
          <p:nvPr>
            <p:ph type="sldNum" sz="quarter" idx="4"/>
          </p:nvPr>
        </p:nvSpPr>
        <p:spPr>
          <a:xfrm>
            <a:off x="7099300" y="6356761"/>
            <a:ext cx="2311400" cy="365125"/>
          </a:xfrm>
          <a:prstGeom prst="rect">
            <a:avLst/>
          </a:prstGeom>
        </p:spPr>
        <p:txBody>
          <a:bodyPr vert="horz" lIns="91264" tIns="45640" rIns="91264" bIns="45640" rtlCol="0" anchor="ctr"/>
          <a:lstStyle>
            <a:lvl1pPr algn="r">
              <a:defRPr sz="1200">
                <a:solidFill>
                  <a:schemeClr val="tx1">
                    <a:tint val="75000"/>
                  </a:schemeClr>
                </a:solidFill>
              </a:defRPr>
            </a:lvl1pPr>
          </a:lstStyle>
          <a:p>
            <a:pPr defTabSz="808879"/>
            <a:fld id="{7F9A974E-2D10-42B0-A87E-7B3FB5DE86B3}" type="slidenum">
              <a:rPr lang="ja-JP" altLang="en-US" smtClean="0">
                <a:solidFill>
                  <a:prstClr val="black">
                    <a:tint val="75000"/>
                  </a:prstClr>
                </a:solidFill>
              </a:rPr>
              <a:pPr defTabSz="808879"/>
              <a:t>‹#›</a:t>
            </a:fld>
            <a:endParaRPr lang="ja-JP" altLang="en-US" dirty="0">
              <a:solidFill>
                <a:prstClr val="black">
                  <a:tint val="75000"/>
                </a:prstClr>
              </a:solidFill>
            </a:endParaRPr>
          </a:p>
        </p:txBody>
      </p:sp>
    </p:spTree>
    <p:extLst>
      <p:ext uri="{BB962C8B-B14F-4D97-AF65-F5344CB8AC3E}">
        <p14:creationId xmlns:p14="http://schemas.microsoft.com/office/powerpoint/2010/main" val="1408064423"/>
      </p:ext>
    </p:extLst>
  </p:cSld>
  <p:clrMap bg1="lt1" tx1="dk1" bg2="lt2" tx2="dk2" accent1="accent1" accent2="accent2" accent3="accent3" accent4="accent4" accent5="accent5" accent6="accent6" hlink="hlink" folHlink="folHlink"/>
  <p:sldLayoutIdLst>
    <p:sldLayoutId id="2147486906" r:id="rId1"/>
    <p:sldLayoutId id="2147486907" r:id="rId2"/>
    <p:sldLayoutId id="2147486908" r:id="rId3"/>
  </p:sldLayoutIdLst>
  <p:hf hdr="0" ftr="0" dt="0"/>
  <p:txStyles>
    <p:titleStyle>
      <a:lvl1pPr algn="ctr" defTabSz="912640" rtl="0" eaLnBrk="1" latinLnBrk="0" hangingPunct="1">
        <a:spcBef>
          <a:spcPct val="0"/>
        </a:spcBef>
        <a:buNone/>
        <a:defRPr kumimoji="1" sz="4400" kern="1200">
          <a:solidFill>
            <a:schemeClr val="tx1"/>
          </a:solidFill>
          <a:latin typeface="+mj-lt"/>
          <a:ea typeface="+mj-ea"/>
          <a:cs typeface="+mj-cs"/>
        </a:defRPr>
      </a:lvl1pPr>
    </p:titleStyle>
    <p:bodyStyle>
      <a:lvl1pPr marL="342244" indent="-342244" algn="l" defTabSz="9126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1526" indent="-285191" algn="l" defTabSz="91264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0808" indent="-228160" algn="l" defTabSz="91264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7129"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3451"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09775"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66098"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2422"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78749"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2640" rtl="0" eaLnBrk="1" latinLnBrk="0" hangingPunct="1">
        <a:defRPr kumimoji="1" sz="1800" kern="1200">
          <a:solidFill>
            <a:schemeClr val="tx1"/>
          </a:solidFill>
          <a:latin typeface="+mn-lt"/>
          <a:ea typeface="+mn-ea"/>
          <a:cs typeface="+mn-cs"/>
        </a:defRPr>
      </a:lvl1pPr>
      <a:lvl2pPr marL="456320" algn="l" defTabSz="912640" rtl="0" eaLnBrk="1" latinLnBrk="0" hangingPunct="1">
        <a:defRPr kumimoji="1" sz="1800" kern="1200">
          <a:solidFill>
            <a:schemeClr val="tx1"/>
          </a:solidFill>
          <a:latin typeface="+mn-lt"/>
          <a:ea typeface="+mn-ea"/>
          <a:cs typeface="+mn-cs"/>
        </a:defRPr>
      </a:lvl2pPr>
      <a:lvl3pPr marL="912640" algn="l" defTabSz="912640" rtl="0" eaLnBrk="1" latinLnBrk="0" hangingPunct="1">
        <a:defRPr kumimoji="1" sz="1800" kern="1200">
          <a:solidFill>
            <a:schemeClr val="tx1"/>
          </a:solidFill>
          <a:latin typeface="+mn-lt"/>
          <a:ea typeface="+mn-ea"/>
          <a:cs typeface="+mn-cs"/>
        </a:defRPr>
      </a:lvl3pPr>
      <a:lvl4pPr marL="1368961" algn="l" defTabSz="912640" rtl="0" eaLnBrk="1" latinLnBrk="0" hangingPunct="1">
        <a:defRPr kumimoji="1" sz="1800" kern="1200">
          <a:solidFill>
            <a:schemeClr val="tx1"/>
          </a:solidFill>
          <a:latin typeface="+mn-lt"/>
          <a:ea typeface="+mn-ea"/>
          <a:cs typeface="+mn-cs"/>
        </a:defRPr>
      </a:lvl4pPr>
      <a:lvl5pPr marL="1825287" algn="l" defTabSz="912640" rtl="0" eaLnBrk="1" latinLnBrk="0" hangingPunct="1">
        <a:defRPr kumimoji="1" sz="1800" kern="1200">
          <a:solidFill>
            <a:schemeClr val="tx1"/>
          </a:solidFill>
          <a:latin typeface="+mn-lt"/>
          <a:ea typeface="+mn-ea"/>
          <a:cs typeface="+mn-cs"/>
        </a:defRPr>
      </a:lvl5pPr>
      <a:lvl6pPr marL="2281613" algn="l" defTabSz="912640" rtl="0" eaLnBrk="1" latinLnBrk="0" hangingPunct="1">
        <a:defRPr kumimoji="1" sz="1800" kern="1200">
          <a:solidFill>
            <a:schemeClr val="tx1"/>
          </a:solidFill>
          <a:latin typeface="+mn-lt"/>
          <a:ea typeface="+mn-ea"/>
          <a:cs typeface="+mn-cs"/>
        </a:defRPr>
      </a:lvl6pPr>
      <a:lvl7pPr marL="2737937" algn="l" defTabSz="912640" rtl="0" eaLnBrk="1" latinLnBrk="0" hangingPunct="1">
        <a:defRPr kumimoji="1" sz="1800" kern="1200">
          <a:solidFill>
            <a:schemeClr val="tx1"/>
          </a:solidFill>
          <a:latin typeface="+mn-lt"/>
          <a:ea typeface="+mn-ea"/>
          <a:cs typeface="+mn-cs"/>
        </a:defRPr>
      </a:lvl7pPr>
      <a:lvl8pPr marL="3194261" algn="l" defTabSz="912640" rtl="0" eaLnBrk="1" latinLnBrk="0" hangingPunct="1">
        <a:defRPr kumimoji="1" sz="1800" kern="1200">
          <a:solidFill>
            <a:schemeClr val="tx1"/>
          </a:solidFill>
          <a:latin typeface="+mn-lt"/>
          <a:ea typeface="+mn-ea"/>
          <a:cs typeface="+mn-cs"/>
        </a:defRPr>
      </a:lvl8pPr>
      <a:lvl9pPr marL="3650585" algn="l" defTabSz="91264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264" tIns="45640" rIns="91264" bIns="4564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264" tIns="45640" rIns="91264" bIns="4564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8" y="6356761"/>
            <a:ext cx="2311400" cy="365125"/>
          </a:xfrm>
          <a:prstGeom prst="rect">
            <a:avLst/>
          </a:prstGeom>
        </p:spPr>
        <p:txBody>
          <a:bodyPr vert="horz" lIns="91264" tIns="45640" rIns="91264" bIns="45640" rtlCol="0" anchor="ctr"/>
          <a:lstStyle>
            <a:lvl1pPr algn="l">
              <a:defRPr sz="1200">
                <a:solidFill>
                  <a:schemeClr val="tx1">
                    <a:tint val="75000"/>
                  </a:schemeClr>
                </a:solidFill>
              </a:defRPr>
            </a:lvl1pPr>
          </a:lstStyle>
          <a:p>
            <a:pPr defTabSz="808879"/>
            <a:fld id="{2A9F2A3D-4395-4282-B681-FC9703179747}" type="datetime1">
              <a:rPr lang="ja-JP" altLang="en-US" smtClean="0">
                <a:solidFill>
                  <a:prstClr val="black">
                    <a:tint val="75000"/>
                  </a:prstClr>
                </a:solidFill>
              </a:rPr>
              <a:t>2024/7/5</a:t>
            </a:fld>
            <a:endParaRPr lang="ja-JP" altLang="en-US" dirty="0">
              <a:solidFill>
                <a:prstClr val="black">
                  <a:tint val="75000"/>
                </a:prstClr>
              </a:solidFill>
            </a:endParaRPr>
          </a:p>
        </p:txBody>
      </p:sp>
      <p:sp>
        <p:nvSpPr>
          <p:cNvPr id="5" name="フッター プレースホルダー 4"/>
          <p:cNvSpPr>
            <a:spLocks noGrp="1"/>
          </p:cNvSpPr>
          <p:nvPr>
            <p:ph type="ftr" sz="quarter" idx="3"/>
          </p:nvPr>
        </p:nvSpPr>
        <p:spPr>
          <a:xfrm>
            <a:off x="3384550" y="6356761"/>
            <a:ext cx="3136900" cy="365125"/>
          </a:xfrm>
          <a:prstGeom prst="rect">
            <a:avLst/>
          </a:prstGeom>
        </p:spPr>
        <p:txBody>
          <a:bodyPr vert="horz" lIns="91264" tIns="45640" rIns="91264" bIns="45640" rtlCol="0" anchor="ctr"/>
          <a:lstStyle>
            <a:lvl1pPr algn="ctr">
              <a:defRPr sz="1200">
                <a:solidFill>
                  <a:schemeClr val="tx1">
                    <a:tint val="75000"/>
                  </a:schemeClr>
                </a:solidFill>
              </a:defRPr>
            </a:lvl1pPr>
          </a:lstStyle>
          <a:p>
            <a:pPr defTabSz="808879"/>
            <a:endParaRPr lang="ja-JP" altLang="en-US" dirty="0">
              <a:solidFill>
                <a:prstClr val="black">
                  <a:tint val="75000"/>
                </a:prstClr>
              </a:solidFill>
            </a:endParaRPr>
          </a:p>
        </p:txBody>
      </p:sp>
      <p:sp>
        <p:nvSpPr>
          <p:cNvPr id="6" name="スライド番号プレースホルダー 5"/>
          <p:cNvSpPr>
            <a:spLocks noGrp="1"/>
          </p:cNvSpPr>
          <p:nvPr>
            <p:ph type="sldNum" sz="quarter" idx="4"/>
          </p:nvPr>
        </p:nvSpPr>
        <p:spPr>
          <a:xfrm>
            <a:off x="7099300" y="6356761"/>
            <a:ext cx="2311400" cy="365125"/>
          </a:xfrm>
          <a:prstGeom prst="rect">
            <a:avLst/>
          </a:prstGeom>
        </p:spPr>
        <p:txBody>
          <a:bodyPr vert="horz" lIns="91264" tIns="45640" rIns="91264" bIns="45640" rtlCol="0" anchor="ctr"/>
          <a:lstStyle>
            <a:lvl1pPr algn="r">
              <a:defRPr sz="1200">
                <a:solidFill>
                  <a:schemeClr val="tx1">
                    <a:tint val="75000"/>
                  </a:schemeClr>
                </a:solidFill>
              </a:defRPr>
            </a:lvl1pPr>
          </a:lstStyle>
          <a:p>
            <a:pPr defTabSz="808879"/>
            <a:fld id="{7F9A974E-2D10-42B0-A87E-7B3FB5DE86B3}" type="slidenum">
              <a:rPr lang="ja-JP" altLang="en-US" smtClean="0">
                <a:solidFill>
                  <a:prstClr val="black">
                    <a:tint val="75000"/>
                  </a:prstClr>
                </a:solidFill>
              </a:rPr>
              <a:pPr defTabSz="808879"/>
              <a:t>‹#›</a:t>
            </a:fld>
            <a:endParaRPr lang="ja-JP" altLang="en-US" dirty="0">
              <a:solidFill>
                <a:prstClr val="black">
                  <a:tint val="75000"/>
                </a:prstClr>
              </a:solidFill>
            </a:endParaRPr>
          </a:p>
        </p:txBody>
      </p:sp>
    </p:spTree>
    <p:extLst>
      <p:ext uri="{BB962C8B-B14F-4D97-AF65-F5344CB8AC3E}">
        <p14:creationId xmlns:p14="http://schemas.microsoft.com/office/powerpoint/2010/main" val="945154821"/>
      </p:ext>
    </p:extLst>
  </p:cSld>
  <p:clrMap bg1="lt1" tx1="dk1" bg2="lt2" tx2="dk2" accent1="accent1" accent2="accent2" accent3="accent3" accent4="accent4" accent5="accent5" accent6="accent6" hlink="hlink" folHlink="folHlink"/>
  <p:sldLayoutIdLst>
    <p:sldLayoutId id="2147488026" r:id="rId1"/>
    <p:sldLayoutId id="2147488027" r:id="rId2"/>
    <p:sldLayoutId id="2147488035" r:id="rId3"/>
  </p:sldLayoutIdLst>
  <p:hf hdr="0" ftr="0" dt="0"/>
  <p:txStyles>
    <p:titleStyle>
      <a:lvl1pPr algn="ctr" defTabSz="912640" rtl="0" eaLnBrk="1" latinLnBrk="0" hangingPunct="1">
        <a:spcBef>
          <a:spcPct val="0"/>
        </a:spcBef>
        <a:buNone/>
        <a:defRPr kumimoji="1" sz="4400" kern="1200">
          <a:solidFill>
            <a:schemeClr val="tx1"/>
          </a:solidFill>
          <a:latin typeface="+mj-lt"/>
          <a:ea typeface="+mj-ea"/>
          <a:cs typeface="+mj-cs"/>
        </a:defRPr>
      </a:lvl1pPr>
    </p:titleStyle>
    <p:bodyStyle>
      <a:lvl1pPr marL="342244" indent="-342244" algn="l" defTabSz="9126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1526" indent="-285191" algn="l" defTabSz="91264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0808" indent="-228160" algn="l" defTabSz="91264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7129"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3451"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09775"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66098"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2422"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78749" indent="-228160" algn="l" defTabSz="91264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2640" rtl="0" eaLnBrk="1" latinLnBrk="0" hangingPunct="1">
        <a:defRPr kumimoji="1" sz="1800" kern="1200">
          <a:solidFill>
            <a:schemeClr val="tx1"/>
          </a:solidFill>
          <a:latin typeface="+mn-lt"/>
          <a:ea typeface="+mn-ea"/>
          <a:cs typeface="+mn-cs"/>
        </a:defRPr>
      </a:lvl1pPr>
      <a:lvl2pPr marL="456320" algn="l" defTabSz="912640" rtl="0" eaLnBrk="1" latinLnBrk="0" hangingPunct="1">
        <a:defRPr kumimoji="1" sz="1800" kern="1200">
          <a:solidFill>
            <a:schemeClr val="tx1"/>
          </a:solidFill>
          <a:latin typeface="+mn-lt"/>
          <a:ea typeface="+mn-ea"/>
          <a:cs typeface="+mn-cs"/>
        </a:defRPr>
      </a:lvl2pPr>
      <a:lvl3pPr marL="912640" algn="l" defTabSz="912640" rtl="0" eaLnBrk="1" latinLnBrk="0" hangingPunct="1">
        <a:defRPr kumimoji="1" sz="1800" kern="1200">
          <a:solidFill>
            <a:schemeClr val="tx1"/>
          </a:solidFill>
          <a:latin typeface="+mn-lt"/>
          <a:ea typeface="+mn-ea"/>
          <a:cs typeface="+mn-cs"/>
        </a:defRPr>
      </a:lvl3pPr>
      <a:lvl4pPr marL="1368961" algn="l" defTabSz="912640" rtl="0" eaLnBrk="1" latinLnBrk="0" hangingPunct="1">
        <a:defRPr kumimoji="1" sz="1800" kern="1200">
          <a:solidFill>
            <a:schemeClr val="tx1"/>
          </a:solidFill>
          <a:latin typeface="+mn-lt"/>
          <a:ea typeface="+mn-ea"/>
          <a:cs typeface="+mn-cs"/>
        </a:defRPr>
      </a:lvl4pPr>
      <a:lvl5pPr marL="1825287" algn="l" defTabSz="912640" rtl="0" eaLnBrk="1" latinLnBrk="0" hangingPunct="1">
        <a:defRPr kumimoji="1" sz="1800" kern="1200">
          <a:solidFill>
            <a:schemeClr val="tx1"/>
          </a:solidFill>
          <a:latin typeface="+mn-lt"/>
          <a:ea typeface="+mn-ea"/>
          <a:cs typeface="+mn-cs"/>
        </a:defRPr>
      </a:lvl5pPr>
      <a:lvl6pPr marL="2281613" algn="l" defTabSz="912640" rtl="0" eaLnBrk="1" latinLnBrk="0" hangingPunct="1">
        <a:defRPr kumimoji="1" sz="1800" kern="1200">
          <a:solidFill>
            <a:schemeClr val="tx1"/>
          </a:solidFill>
          <a:latin typeface="+mn-lt"/>
          <a:ea typeface="+mn-ea"/>
          <a:cs typeface="+mn-cs"/>
        </a:defRPr>
      </a:lvl6pPr>
      <a:lvl7pPr marL="2737937" algn="l" defTabSz="912640" rtl="0" eaLnBrk="1" latinLnBrk="0" hangingPunct="1">
        <a:defRPr kumimoji="1" sz="1800" kern="1200">
          <a:solidFill>
            <a:schemeClr val="tx1"/>
          </a:solidFill>
          <a:latin typeface="+mn-lt"/>
          <a:ea typeface="+mn-ea"/>
          <a:cs typeface="+mn-cs"/>
        </a:defRPr>
      </a:lvl7pPr>
      <a:lvl8pPr marL="3194261" algn="l" defTabSz="912640" rtl="0" eaLnBrk="1" latinLnBrk="0" hangingPunct="1">
        <a:defRPr kumimoji="1" sz="1800" kern="1200">
          <a:solidFill>
            <a:schemeClr val="tx1"/>
          </a:solidFill>
          <a:latin typeface="+mn-lt"/>
          <a:ea typeface="+mn-ea"/>
          <a:cs typeface="+mn-cs"/>
        </a:defRPr>
      </a:lvl8pPr>
      <a:lvl9pPr marL="3650585" algn="l" defTabSz="91264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264" tIns="45640" rIns="91264" bIns="4564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264" tIns="45640" rIns="91264" bIns="4564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8" y="6356762"/>
            <a:ext cx="2311400" cy="365125"/>
          </a:xfrm>
          <a:prstGeom prst="rect">
            <a:avLst/>
          </a:prstGeom>
        </p:spPr>
        <p:txBody>
          <a:bodyPr vert="horz" lIns="91264" tIns="45640" rIns="91264" bIns="45640" rtlCol="0" anchor="ctr"/>
          <a:lstStyle>
            <a:lvl1pPr algn="l">
              <a:defRPr sz="1175">
                <a:solidFill>
                  <a:schemeClr val="tx1">
                    <a:tint val="75000"/>
                  </a:schemeClr>
                </a:solidFill>
              </a:defRPr>
            </a:lvl1pPr>
          </a:lstStyle>
          <a:p>
            <a:pPr defTabSz="792006"/>
            <a:fld id="{01244381-0E76-4903-8D97-B2CBE7B8EB51}" type="datetime1">
              <a:rPr lang="ja-JP" altLang="en-US" smtClean="0">
                <a:solidFill>
                  <a:prstClr val="black">
                    <a:tint val="75000"/>
                  </a:prstClr>
                </a:solidFill>
              </a:rPr>
              <a:pPr defTabSz="792006"/>
              <a:t>2024/7/5</a:t>
            </a:fld>
            <a:endParaRPr lang="ja-JP" altLang="en-US" dirty="0">
              <a:solidFill>
                <a:prstClr val="black">
                  <a:tint val="75000"/>
                </a:prstClr>
              </a:solidFill>
            </a:endParaRPr>
          </a:p>
        </p:txBody>
      </p:sp>
      <p:sp>
        <p:nvSpPr>
          <p:cNvPr id="5" name="フッター プレースホルダー 4"/>
          <p:cNvSpPr>
            <a:spLocks noGrp="1"/>
          </p:cNvSpPr>
          <p:nvPr>
            <p:ph type="ftr" sz="quarter" idx="3"/>
          </p:nvPr>
        </p:nvSpPr>
        <p:spPr>
          <a:xfrm>
            <a:off x="3384550" y="6356762"/>
            <a:ext cx="3136900" cy="365125"/>
          </a:xfrm>
          <a:prstGeom prst="rect">
            <a:avLst/>
          </a:prstGeom>
        </p:spPr>
        <p:txBody>
          <a:bodyPr vert="horz" lIns="91264" tIns="45640" rIns="91264" bIns="45640" rtlCol="0" anchor="ctr"/>
          <a:lstStyle>
            <a:lvl1pPr algn="ctr">
              <a:defRPr sz="1175">
                <a:solidFill>
                  <a:schemeClr val="tx1">
                    <a:tint val="75000"/>
                  </a:schemeClr>
                </a:solidFill>
              </a:defRPr>
            </a:lvl1pPr>
          </a:lstStyle>
          <a:p>
            <a:pPr defTabSz="792006"/>
            <a:endParaRPr lang="ja-JP" altLang="en-US" dirty="0">
              <a:solidFill>
                <a:prstClr val="black">
                  <a:tint val="75000"/>
                </a:prstClr>
              </a:solidFill>
            </a:endParaRPr>
          </a:p>
        </p:txBody>
      </p:sp>
      <p:sp>
        <p:nvSpPr>
          <p:cNvPr id="6" name="スライド番号プレースホルダー 5"/>
          <p:cNvSpPr>
            <a:spLocks noGrp="1"/>
          </p:cNvSpPr>
          <p:nvPr>
            <p:ph type="sldNum" sz="quarter" idx="4"/>
          </p:nvPr>
        </p:nvSpPr>
        <p:spPr>
          <a:xfrm>
            <a:off x="7099300" y="6356762"/>
            <a:ext cx="2311400" cy="365125"/>
          </a:xfrm>
          <a:prstGeom prst="rect">
            <a:avLst/>
          </a:prstGeom>
        </p:spPr>
        <p:txBody>
          <a:bodyPr vert="horz" lIns="91264" tIns="45640" rIns="91264" bIns="45640" rtlCol="0" anchor="ctr"/>
          <a:lstStyle>
            <a:lvl1pPr algn="r">
              <a:defRPr sz="1175">
                <a:solidFill>
                  <a:schemeClr val="tx1">
                    <a:tint val="75000"/>
                  </a:schemeClr>
                </a:solidFill>
              </a:defRPr>
            </a:lvl1pPr>
          </a:lstStyle>
          <a:p>
            <a:pPr defTabSz="792006"/>
            <a:fld id="{7F9A974E-2D10-42B0-A87E-7B3FB5DE86B3}" type="slidenum">
              <a:rPr lang="ja-JP" altLang="en-US" smtClean="0">
                <a:solidFill>
                  <a:prstClr val="black">
                    <a:tint val="75000"/>
                  </a:prstClr>
                </a:solidFill>
              </a:rPr>
              <a:pPr defTabSz="792006"/>
              <a:t>‹#›</a:t>
            </a:fld>
            <a:endParaRPr lang="ja-JP" altLang="en-US" dirty="0">
              <a:solidFill>
                <a:prstClr val="black">
                  <a:tint val="75000"/>
                </a:prstClr>
              </a:solidFill>
            </a:endParaRPr>
          </a:p>
        </p:txBody>
      </p:sp>
    </p:spTree>
    <p:extLst>
      <p:ext uri="{BB962C8B-B14F-4D97-AF65-F5344CB8AC3E}">
        <p14:creationId xmlns:p14="http://schemas.microsoft.com/office/powerpoint/2010/main" val="4012490716"/>
      </p:ext>
    </p:extLst>
  </p:cSld>
  <p:clrMap bg1="lt1" tx1="dk1" bg2="lt2" tx2="dk2" accent1="accent1" accent2="accent2" accent3="accent3" accent4="accent4" accent5="accent5" accent6="accent6" hlink="hlink" folHlink="folHlink"/>
  <p:sldLayoutIdLst>
    <p:sldLayoutId id="2147488029" r:id="rId1"/>
    <p:sldLayoutId id="2147488030" r:id="rId2"/>
    <p:sldLayoutId id="2147488031" r:id="rId3"/>
  </p:sldLayoutIdLst>
  <p:hf hdr="0" ftr="0" dt="0"/>
  <p:txStyles>
    <p:titleStyle>
      <a:lvl1pPr algn="ctr" defTabSz="893603" rtl="0" eaLnBrk="1" latinLnBrk="0" hangingPunct="1">
        <a:spcBef>
          <a:spcPct val="0"/>
        </a:spcBef>
        <a:buNone/>
        <a:defRPr kumimoji="1" sz="4308" kern="1200">
          <a:solidFill>
            <a:schemeClr val="tx1"/>
          </a:solidFill>
          <a:latin typeface="+mj-lt"/>
          <a:ea typeface="+mj-ea"/>
          <a:cs typeface="+mj-cs"/>
        </a:defRPr>
      </a:lvl1pPr>
    </p:titleStyle>
    <p:bodyStyle>
      <a:lvl1pPr marL="335105" indent="-335105" algn="l" defTabSz="893603" rtl="0" eaLnBrk="1" latinLnBrk="0" hangingPunct="1">
        <a:spcBef>
          <a:spcPct val="20000"/>
        </a:spcBef>
        <a:buFont typeface="Arial" panose="020B0604020202020204" pitchFamily="34" charset="0"/>
        <a:buChar char="•"/>
        <a:defRPr kumimoji="1" sz="3133" kern="1200">
          <a:solidFill>
            <a:schemeClr val="tx1"/>
          </a:solidFill>
          <a:latin typeface="+mn-lt"/>
          <a:ea typeface="+mn-ea"/>
          <a:cs typeface="+mn-cs"/>
        </a:defRPr>
      </a:lvl1pPr>
      <a:lvl2pPr marL="726058" indent="-279243" algn="l" defTabSz="893603" rtl="0" eaLnBrk="1" latinLnBrk="0" hangingPunct="1">
        <a:spcBef>
          <a:spcPct val="20000"/>
        </a:spcBef>
        <a:buFont typeface="Arial" panose="020B0604020202020204" pitchFamily="34" charset="0"/>
        <a:buChar char="–"/>
        <a:defRPr kumimoji="1" sz="2742" kern="1200">
          <a:solidFill>
            <a:schemeClr val="tx1"/>
          </a:solidFill>
          <a:latin typeface="+mn-lt"/>
          <a:ea typeface="+mn-ea"/>
          <a:cs typeface="+mn-cs"/>
        </a:defRPr>
      </a:lvl2pPr>
      <a:lvl3pPr marL="1117012" indent="-223401" algn="l" defTabSz="893603" rtl="0" eaLnBrk="1" latinLnBrk="0" hangingPunct="1">
        <a:spcBef>
          <a:spcPct val="20000"/>
        </a:spcBef>
        <a:buFont typeface="Arial" panose="020B0604020202020204" pitchFamily="34" charset="0"/>
        <a:buChar char="•"/>
        <a:defRPr kumimoji="1" sz="2350" kern="1200">
          <a:solidFill>
            <a:schemeClr val="tx1"/>
          </a:solidFill>
          <a:latin typeface="+mn-lt"/>
          <a:ea typeface="+mn-ea"/>
          <a:cs typeface="+mn-cs"/>
        </a:defRPr>
      </a:lvl3pPr>
      <a:lvl4pPr marL="1563814"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4pPr>
      <a:lvl5pPr marL="2010618"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5pPr>
      <a:lvl6pPr marL="2457423"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6pPr>
      <a:lvl7pPr marL="2904228"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7pPr>
      <a:lvl8pPr marL="3351034"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8pPr>
      <a:lvl9pPr marL="3797842"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9pPr>
    </p:bodyStyle>
    <p:otherStyle>
      <a:defPPr>
        <a:defRPr lang="ja-JP"/>
      </a:defPPr>
      <a:lvl1pPr marL="0" algn="l" defTabSz="893603" rtl="0" eaLnBrk="1" latinLnBrk="0" hangingPunct="1">
        <a:defRPr kumimoji="1" sz="1763" kern="1200">
          <a:solidFill>
            <a:schemeClr val="tx1"/>
          </a:solidFill>
          <a:latin typeface="+mn-lt"/>
          <a:ea typeface="+mn-ea"/>
          <a:cs typeface="+mn-cs"/>
        </a:defRPr>
      </a:lvl1pPr>
      <a:lvl2pPr marL="446801" algn="l" defTabSz="893603" rtl="0" eaLnBrk="1" latinLnBrk="0" hangingPunct="1">
        <a:defRPr kumimoji="1" sz="1763" kern="1200">
          <a:solidFill>
            <a:schemeClr val="tx1"/>
          </a:solidFill>
          <a:latin typeface="+mn-lt"/>
          <a:ea typeface="+mn-ea"/>
          <a:cs typeface="+mn-cs"/>
        </a:defRPr>
      </a:lvl2pPr>
      <a:lvl3pPr marL="893603" algn="l" defTabSz="893603" rtl="0" eaLnBrk="1" latinLnBrk="0" hangingPunct="1">
        <a:defRPr kumimoji="1" sz="1763" kern="1200">
          <a:solidFill>
            <a:schemeClr val="tx1"/>
          </a:solidFill>
          <a:latin typeface="+mn-lt"/>
          <a:ea typeface="+mn-ea"/>
          <a:cs typeface="+mn-cs"/>
        </a:defRPr>
      </a:lvl3pPr>
      <a:lvl4pPr marL="1340406" algn="l" defTabSz="893603" rtl="0" eaLnBrk="1" latinLnBrk="0" hangingPunct="1">
        <a:defRPr kumimoji="1" sz="1763" kern="1200">
          <a:solidFill>
            <a:schemeClr val="tx1"/>
          </a:solidFill>
          <a:latin typeface="+mn-lt"/>
          <a:ea typeface="+mn-ea"/>
          <a:cs typeface="+mn-cs"/>
        </a:defRPr>
      </a:lvl4pPr>
      <a:lvl5pPr marL="1787213" algn="l" defTabSz="893603" rtl="0" eaLnBrk="1" latinLnBrk="0" hangingPunct="1">
        <a:defRPr kumimoji="1" sz="1763" kern="1200">
          <a:solidFill>
            <a:schemeClr val="tx1"/>
          </a:solidFill>
          <a:latin typeface="+mn-lt"/>
          <a:ea typeface="+mn-ea"/>
          <a:cs typeface="+mn-cs"/>
        </a:defRPr>
      </a:lvl5pPr>
      <a:lvl6pPr marL="2234021" algn="l" defTabSz="893603" rtl="0" eaLnBrk="1" latinLnBrk="0" hangingPunct="1">
        <a:defRPr kumimoji="1" sz="1763" kern="1200">
          <a:solidFill>
            <a:schemeClr val="tx1"/>
          </a:solidFill>
          <a:latin typeface="+mn-lt"/>
          <a:ea typeface="+mn-ea"/>
          <a:cs typeface="+mn-cs"/>
        </a:defRPr>
      </a:lvl6pPr>
      <a:lvl7pPr marL="2680826" algn="l" defTabSz="893603" rtl="0" eaLnBrk="1" latinLnBrk="0" hangingPunct="1">
        <a:defRPr kumimoji="1" sz="1763" kern="1200">
          <a:solidFill>
            <a:schemeClr val="tx1"/>
          </a:solidFill>
          <a:latin typeface="+mn-lt"/>
          <a:ea typeface="+mn-ea"/>
          <a:cs typeface="+mn-cs"/>
        </a:defRPr>
      </a:lvl7pPr>
      <a:lvl8pPr marL="3127632" algn="l" defTabSz="893603" rtl="0" eaLnBrk="1" latinLnBrk="0" hangingPunct="1">
        <a:defRPr kumimoji="1" sz="1763" kern="1200">
          <a:solidFill>
            <a:schemeClr val="tx1"/>
          </a:solidFill>
          <a:latin typeface="+mn-lt"/>
          <a:ea typeface="+mn-ea"/>
          <a:cs typeface="+mn-cs"/>
        </a:defRPr>
      </a:lvl8pPr>
      <a:lvl9pPr marL="3574437" algn="l" defTabSz="893603" rtl="0" eaLnBrk="1" latinLnBrk="0" hangingPunct="1">
        <a:defRPr kumimoji="1" sz="17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264" tIns="45640" rIns="91264" bIns="4564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4"/>
            <a:ext cx="8915400" cy="4525963"/>
          </a:xfrm>
          <a:prstGeom prst="rect">
            <a:avLst/>
          </a:prstGeom>
        </p:spPr>
        <p:txBody>
          <a:bodyPr vert="horz" lIns="91264" tIns="45640" rIns="91264" bIns="4564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8" y="6356762"/>
            <a:ext cx="2311400" cy="365125"/>
          </a:xfrm>
          <a:prstGeom prst="rect">
            <a:avLst/>
          </a:prstGeom>
        </p:spPr>
        <p:txBody>
          <a:bodyPr vert="horz" lIns="91264" tIns="45640" rIns="91264" bIns="45640" rtlCol="0" anchor="ctr"/>
          <a:lstStyle>
            <a:lvl1pPr algn="l">
              <a:defRPr sz="1175">
                <a:solidFill>
                  <a:schemeClr val="tx1">
                    <a:tint val="75000"/>
                  </a:schemeClr>
                </a:solidFill>
              </a:defRPr>
            </a:lvl1pPr>
          </a:lstStyle>
          <a:p>
            <a:pPr defTabSz="792006"/>
            <a:fld id="{2A9F2A3D-4395-4282-B681-FC9703179747}" type="datetime1">
              <a:rPr lang="ja-JP" altLang="en-US" smtClean="0">
                <a:solidFill>
                  <a:prstClr val="black">
                    <a:tint val="75000"/>
                  </a:prstClr>
                </a:solidFill>
              </a:rPr>
              <a:pPr defTabSz="792006"/>
              <a:t>2024/7/5</a:t>
            </a:fld>
            <a:endParaRPr lang="ja-JP" altLang="en-US" dirty="0">
              <a:solidFill>
                <a:prstClr val="black">
                  <a:tint val="75000"/>
                </a:prstClr>
              </a:solidFill>
            </a:endParaRPr>
          </a:p>
        </p:txBody>
      </p:sp>
      <p:sp>
        <p:nvSpPr>
          <p:cNvPr id="5" name="フッター プレースホルダー 4"/>
          <p:cNvSpPr>
            <a:spLocks noGrp="1"/>
          </p:cNvSpPr>
          <p:nvPr>
            <p:ph type="ftr" sz="quarter" idx="3"/>
          </p:nvPr>
        </p:nvSpPr>
        <p:spPr>
          <a:xfrm>
            <a:off x="3384550" y="6356762"/>
            <a:ext cx="3136900" cy="365125"/>
          </a:xfrm>
          <a:prstGeom prst="rect">
            <a:avLst/>
          </a:prstGeom>
        </p:spPr>
        <p:txBody>
          <a:bodyPr vert="horz" lIns="91264" tIns="45640" rIns="91264" bIns="45640" rtlCol="0" anchor="ctr"/>
          <a:lstStyle>
            <a:lvl1pPr algn="ctr">
              <a:defRPr sz="1175">
                <a:solidFill>
                  <a:schemeClr val="tx1">
                    <a:tint val="75000"/>
                  </a:schemeClr>
                </a:solidFill>
              </a:defRPr>
            </a:lvl1pPr>
          </a:lstStyle>
          <a:p>
            <a:pPr defTabSz="792006"/>
            <a:endParaRPr lang="ja-JP" altLang="en-US" dirty="0">
              <a:solidFill>
                <a:prstClr val="black">
                  <a:tint val="75000"/>
                </a:prstClr>
              </a:solidFill>
            </a:endParaRPr>
          </a:p>
        </p:txBody>
      </p:sp>
      <p:sp>
        <p:nvSpPr>
          <p:cNvPr id="6" name="スライド番号プレースホルダー 5"/>
          <p:cNvSpPr>
            <a:spLocks noGrp="1"/>
          </p:cNvSpPr>
          <p:nvPr>
            <p:ph type="sldNum" sz="quarter" idx="4"/>
          </p:nvPr>
        </p:nvSpPr>
        <p:spPr>
          <a:xfrm>
            <a:off x="7099300" y="6356762"/>
            <a:ext cx="2311400" cy="365125"/>
          </a:xfrm>
          <a:prstGeom prst="rect">
            <a:avLst/>
          </a:prstGeom>
        </p:spPr>
        <p:txBody>
          <a:bodyPr vert="horz" lIns="91264" tIns="45640" rIns="91264" bIns="45640" rtlCol="0" anchor="ctr"/>
          <a:lstStyle>
            <a:lvl1pPr algn="r">
              <a:defRPr sz="1175">
                <a:solidFill>
                  <a:schemeClr val="tx1">
                    <a:tint val="75000"/>
                  </a:schemeClr>
                </a:solidFill>
              </a:defRPr>
            </a:lvl1pPr>
          </a:lstStyle>
          <a:p>
            <a:pPr defTabSz="792006"/>
            <a:fld id="{7F9A974E-2D10-42B0-A87E-7B3FB5DE86B3}" type="slidenum">
              <a:rPr lang="ja-JP" altLang="en-US" smtClean="0">
                <a:solidFill>
                  <a:prstClr val="black">
                    <a:tint val="75000"/>
                  </a:prstClr>
                </a:solidFill>
              </a:rPr>
              <a:pPr defTabSz="792006"/>
              <a:t>‹#›</a:t>
            </a:fld>
            <a:endParaRPr lang="ja-JP" altLang="en-US" dirty="0">
              <a:solidFill>
                <a:prstClr val="black">
                  <a:tint val="75000"/>
                </a:prstClr>
              </a:solidFill>
            </a:endParaRPr>
          </a:p>
        </p:txBody>
      </p:sp>
    </p:spTree>
    <p:extLst>
      <p:ext uri="{BB962C8B-B14F-4D97-AF65-F5344CB8AC3E}">
        <p14:creationId xmlns:p14="http://schemas.microsoft.com/office/powerpoint/2010/main" val="1401595274"/>
      </p:ext>
    </p:extLst>
  </p:cSld>
  <p:clrMap bg1="lt1" tx1="dk1" bg2="lt2" tx2="dk2" accent1="accent1" accent2="accent2" accent3="accent3" accent4="accent4" accent5="accent5" accent6="accent6" hlink="hlink" folHlink="folHlink"/>
  <p:sldLayoutIdLst>
    <p:sldLayoutId id="2147488033" r:id="rId1"/>
    <p:sldLayoutId id="2147488034" r:id="rId2"/>
    <p:sldLayoutId id="2147488036" r:id="rId3"/>
  </p:sldLayoutIdLst>
  <p:hf hdr="0" ftr="0" dt="0"/>
  <p:txStyles>
    <p:titleStyle>
      <a:lvl1pPr algn="ctr" defTabSz="893603" rtl="0" eaLnBrk="1" latinLnBrk="0" hangingPunct="1">
        <a:spcBef>
          <a:spcPct val="0"/>
        </a:spcBef>
        <a:buNone/>
        <a:defRPr kumimoji="1" sz="4308" kern="1200">
          <a:solidFill>
            <a:schemeClr val="tx1"/>
          </a:solidFill>
          <a:latin typeface="+mj-lt"/>
          <a:ea typeface="+mj-ea"/>
          <a:cs typeface="+mj-cs"/>
        </a:defRPr>
      </a:lvl1pPr>
    </p:titleStyle>
    <p:bodyStyle>
      <a:lvl1pPr marL="335105" indent="-335105" algn="l" defTabSz="893603" rtl="0" eaLnBrk="1" latinLnBrk="0" hangingPunct="1">
        <a:spcBef>
          <a:spcPct val="20000"/>
        </a:spcBef>
        <a:buFont typeface="Arial" panose="020B0604020202020204" pitchFamily="34" charset="0"/>
        <a:buChar char="•"/>
        <a:defRPr kumimoji="1" sz="3133" kern="1200">
          <a:solidFill>
            <a:schemeClr val="tx1"/>
          </a:solidFill>
          <a:latin typeface="+mn-lt"/>
          <a:ea typeface="+mn-ea"/>
          <a:cs typeface="+mn-cs"/>
        </a:defRPr>
      </a:lvl1pPr>
      <a:lvl2pPr marL="726058" indent="-279243" algn="l" defTabSz="893603" rtl="0" eaLnBrk="1" latinLnBrk="0" hangingPunct="1">
        <a:spcBef>
          <a:spcPct val="20000"/>
        </a:spcBef>
        <a:buFont typeface="Arial" panose="020B0604020202020204" pitchFamily="34" charset="0"/>
        <a:buChar char="–"/>
        <a:defRPr kumimoji="1" sz="2742" kern="1200">
          <a:solidFill>
            <a:schemeClr val="tx1"/>
          </a:solidFill>
          <a:latin typeface="+mn-lt"/>
          <a:ea typeface="+mn-ea"/>
          <a:cs typeface="+mn-cs"/>
        </a:defRPr>
      </a:lvl2pPr>
      <a:lvl3pPr marL="1117012" indent="-223401" algn="l" defTabSz="893603" rtl="0" eaLnBrk="1" latinLnBrk="0" hangingPunct="1">
        <a:spcBef>
          <a:spcPct val="20000"/>
        </a:spcBef>
        <a:buFont typeface="Arial" panose="020B0604020202020204" pitchFamily="34" charset="0"/>
        <a:buChar char="•"/>
        <a:defRPr kumimoji="1" sz="2350" kern="1200">
          <a:solidFill>
            <a:schemeClr val="tx1"/>
          </a:solidFill>
          <a:latin typeface="+mn-lt"/>
          <a:ea typeface="+mn-ea"/>
          <a:cs typeface="+mn-cs"/>
        </a:defRPr>
      </a:lvl3pPr>
      <a:lvl4pPr marL="1563814"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4pPr>
      <a:lvl5pPr marL="2010618"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5pPr>
      <a:lvl6pPr marL="2457423"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6pPr>
      <a:lvl7pPr marL="2904228"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7pPr>
      <a:lvl8pPr marL="3351034"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8pPr>
      <a:lvl9pPr marL="3797842" indent="-223401" algn="l" defTabSz="893603" rtl="0" eaLnBrk="1" latinLnBrk="0" hangingPunct="1">
        <a:spcBef>
          <a:spcPct val="20000"/>
        </a:spcBef>
        <a:buFont typeface="Arial" panose="020B0604020202020204" pitchFamily="34" charset="0"/>
        <a:buChar char="•"/>
        <a:defRPr kumimoji="1" sz="1959" kern="1200">
          <a:solidFill>
            <a:schemeClr val="tx1"/>
          </a:solidFill>
          <a:latin typeface="+mn-lt"/>
          <a:ea typeface="+mn-ea"/>
          <a:cs typeface="+mn-cs"/>
        </a:defRPr>
      </a:lvl9pPr>
    </p:bodyStyle>
    <p:otherStyle>
      <a:defPPr>
        <a:defRPr lang="ja-JP"/>
      </a:defPPr>
      <a:lvl1pPr marL="0" algn="l" defTabSz="893603" rtl="0" eaLnBrk="1" latinLnBrk="0" hangingPunct="1">
        <a:defRPr kumimoji="1" sz="1763" kern="1200">
          <a:solidFill>
            <a:schemeClr val="tx1"/>
          </a:solidFill>
          <a:latin typeface="+mn-lt"/>
          <a:ea typeface="+mn-ea"/>
          <a:cs typeface="+mn-cs"/>
        </a:defRPr>
      </a:lvl1pPr>
      <a:lvl2pPr marL="446801" algn="l" defTabSz="893603" rtl="0" eaLnBrk="1" latinLnBrk="0" hangingPunct="1">
        <a:defRPr kumimoji="1" sz="1763" kern="1200">
          <a:solidFill>
            <a:schemeClr val="tx1"/>
          </a:solidFill>
          <a:latin typeface="+mn-lt"/>
          <a:ea typeface="+mn-ea"/>
          <a:cs typeface="+mn-cs"/>
        </a:defRPr>
      </a:lvl2pPr>
      <a:lvl3pPr marL="893603" algn="l" defTabSz="893603" rtl="0" eaLnBrk="1" latinLnBrk="0" hangingPunct="1">
        <a:defRPr kumimoji="1" sz="1763" kern="1200">
          <a:solidFill>
            <a:schemeClr val="tx1"/>
          </a:solidFill>
          <a:latin typeface="+mn-lt"/>
          <a:ea typeface="+mn-ea"/>
          <a:cs typeface="+mn-cs"/>
        </a:defRPr>
      </a:lvl3pPr>
      <a:lvl4pPr marL="1340406" algn="l" defTabSz="893603" rtl="0" eaLnBrk="1" latinLnBrk="0" hangingPunct="1">
        <a:defRPr kumimoji="1" sz="1763" kern="1200">
          <a:solidFill>
            <a:schemeClr val="tx1"/>
          </a:solidFill>
          <a:latin typeface="+mn-lt"/>
          <a:ea typeface="+mn-ea"/>
          <a:cs typeface="+mn-cs"/>
        </a:defRPr>
      </a:lvl4pPr>
      <a:lvl5pPr marL="1787213" algn="l" defTabSz="893603" rtl="0" eaLnBrk="1" latinLnBrk="0" hangingPunct="1">
        <a:defRPr kumimoji="1" sz="1763" kern="1200">
          <a:solidFill>
            <a:schemeClr val="tx1"/>
          </a:solidFill>
          <a:latin typeface="+mn-lt"/>
          <a:ea typeface="+mn-ea"/>
          <a:cs typeface="+mn-cs"/>
        </a:defRPr>
      </a:lvl5pPr>
      <a:lvl6pPr marL="2234021" algn="l" defTabSz="893603" rtl="0" eaLnBrk="1" latinLnBrk="0" hangingPunct="1">
        <a:defRPr kumimoji="1" sz="1763" kern="1200">
          <a:solidFill>
            <a:schemeClr val="tx1"/>
          </a:solidFill>
          <a:latin typeface="+mn-lt"/>
          <a:ea typeface="+mn-ea"/>
          <a:cs typeface="+mn-cs"/>
        </a:defRPr>
      </a:lvl6pPr>
      <a:lvl7pPr marL="2680826" algn="l" defTabSz="893603" rtl="0" eaLnBrk="1" latinLnBrk="0" hangingPunct="1">
        <a:defRPr kumimoji="1" sz="1763" kern="1200">
          <a:solidFill>
            <a:schemeClr val="tx1"/>
          </a:solidFill>
          <a:latin typeface="+mn-lt"/>
          <a:ea typeface="+mn-ea"/>
          <a:cs typeface="+mn-cs"/>
        </a:defRPr>
      </a:lvl7pPr>
      <a:lvl8pPr marL="3127632" algn="l" defTabSz="893603" rtl="0" eaLnBrk="1" latinLnBrk="0" hangingPunct="1">
        <a:defRPr kumimoji="1" sz="1763" kern="1200">
          <a:solidFill>
            <a:schemeClr val="tx1"/>
          </a:solidFill>
          <a:latin typeface="+mn-lt"/>
          <a:ea typeface="+mn-ea"/>
          <a:cs typeface="+mn-cs"/>
        </a:defRPr>
      </a:lvl8pPr>
      <a:lvl9pPr marL="3574437" algn="l" defTabSz="893603" rtl="0" eaLnBrk="1" latinLnBrk="0" hangingPunct="1">
        <a:defRPr kumimoji="1" sz="17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 Target="slide8.xml"/><Relationship Id="rId7" Type="http://schemas.openxmlformats.org/officeDocument/2006/relationships/slide" Target="slide13.xml"/><Relationship Id="rId2" Type="http://schemas.openxmlformats.org/officeDocument/2006/relationships/slide" Target="slide5.xml"/><Relationship Id="rId1" Type="http://schemas.openxmlformats.org/officeDocument/2006/relationships/slideLayout" Target="../slideLayouts/slideLayout4.xml"/><Relationship Id="rId6" Type="http://schemas.openxmlformats.org/officeDocument/2006/relationships/slide" Target="slide9.xml"/><Relationship Id="rId5" Type="http://schemas.openxmlformats.org/officeDocument/2006/relationships/slide" Target="slide6.xml"/><Relationship Id="rId4" Type="http://schemas.openxmlformats.org/officeDocument/2006/relationships/slide" Target="slide11.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3.jpeg"/><Relationship Id="rId5" Type="http://schemas.microsoft.com/office/2007/relationships/hdphoto" Target="../media/hdphoto1.wdp"/><Relationship Id="rId4" Type="http://schemas.openxmlformats.org/officeDocument/2006/relationships/image" Target="../media/image22.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6.png"/><Relationship Id="rId4" Type="http://schemas.openxmlformats.org/officeDocument/2006/relationships/image" Target="../media/image38.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6.png"/><Relationship Id="rId3" Type="http://schemas.microsoft.com/office/2007/relationships/hdphoto" Target="../media/hdphoto2.wdp"/><Relationship Id="rId7" Type="http://schemas.openxmlformats.org/officeDocument/2006/relationships/image" Target="../media/image48.png"/><Relationship Id="rId12" Type="http://schemas.openxmlformats.org/officeDocument/2006/relationships/image" Target="../media/image52.png"/><Relationship Id="rId2" Type="http://schemas.openxmlformats.org/officeDocument/2006/relationships/image" Target="../media/image44.png"/><Relationship Id="rId1" Type="http://schemas.openxmlformats.org/officeDocument/2006/relationships/slideLayout" Target="../slideLayouts/slideLayout5.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64.jp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8.png"/><Relationship Id="rId1" Type="http://schemas.openxmlformats.org/officeDocument/2006/relationships/slideLayout" Target="../slideLayouts/slideLayout11.xml"/><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11.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 Id="rId9"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12.xml"/><Relationship Id="rId6" Type="http://schemas.openxmlformats.org/officeDocument/2006/relationships/image" Target="../media/image81.jfif"/><Relationship Id="rId5" Type="http://schemas.openxmlformats.org/officeDocument/2006/relationships/image" Target="../media/image80.png"/><Relationship Id="rId10" Type="http://schemas.openxmlformats.org/officeDocument/2006/relationships/image" Target="../media/image6.png"/><Relationship Id="rId4" Type="http://schemas.openxmlformats.org/officeDocument/2006/relationships/image" Target="../media/image79.jpeg"/><Relationship Id="rId9" Type="http://schemas.openxmlformats.org/officeDocument/2006/relationships/image" Target="../media/image84.jfif"/></Relationships>
</file>

<file path=ppt/slides/_rels/slide29.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87.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3" name="図 2"/>
          <p:cNvPicPr>
            <a:picLocks noChangeAspect="1"/>
          </p:cNvPicPr>
          <p:nvPr/>
        </p:nvPicPr>
        <p:blipFill>
          <a:blip r:embed="rId2"/>
          <a:stretch>
            <a:fillRect/>
          </a:stretch>
        </p:blipFill>
        <p:spPr>
          <a:xfrm rot="3374869">
            <a:off x="1618174" y="-298314"/>
            <a:ext cx="6359202" cy="8368008"/>
          </a:xfrm>
          <a:prstGeom prst="rect">
            <a:avLst/>
          </a:prstGeom>
        </p:spPr>
      </p:pic>
      <p:sp>
        <p:nvSpPr>
          <p:cNvPr id="5" name="正方形/長方形 4"/>
          <p:cNvSpPr/>
          <p:nvPr/>
        </p:nvSpPr>
        <p:spPr>
          <a:xfrm>
            <a:off x="1946873" y="4676093"/>
            <a:ext cx="580857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rPr>
              <a:t>～誰もが教育の機会にアクセスできるやまなし～</a:t>
            </a:r>
          </a:p>
        </p:txBody>
      </p:sp>
      <p:pic>
        <p:nvPicPr>
          <p:cNvPr id="6" name="図 5"/>
          <p:cNvPicPr>
            <a:picLocks noChangeAspect="1"/>
          </p:cNvPicPr>
          <p:nvPr/>
        </p:nvPicPr>
        <p:blipFill>
          <a:blip r:embed="rId3"/>
          <a:stretch>
            <a:fillRect/>
          </a:stretch>
        </p:blipFill>
        <p:spPr>
          <a:xfrm>
            <a:off x="8504031" y="0"/>
            <a:ext cx="1401969" cy="1244738"/>
          </a:xfrm>
          <a:prstGeom prst="rect">
            <a:avLst/>
          </a:prstGeom>
        </p:spPr>
      </p:pic>
      <p:pic>
        <p:nvPicPr>
          <p:cNvPr id="7" name="図 6"/>
          <p:cNvPicPr>
            <a:picLocks noChangeAspect="1"/>
          </p:cNvPicPr>
          <p:nvPr/>
        </p:nvPicPr>
        <p:blipFill>
          <a:blip r:embed="rId4"/>
          <a:stretch>
            <a:fillRect/>
          </a:stretch>
        </p:blipFill>
        <p:spPr>
          <a:xfrm>
            <a:off x="0" y="5373618"/>
            <a:ext cx="1201270" cy="1201270"/>
          </a:xfrm>
          <a:prstGeom prst="rect">
            <a:avLst/>
          </a:prstGeom>
        </p:spPr>
      </p:pic>
      <p:pic>
        <p:nvPicPr>
          <p:cNvPr id="8" name="図 7"/>
          <p:cNvPicPr>
            <a:picLocks noChangeAspect="1"/>
          </p:cNvPicPr>
          <p:nvPr/>
        </p:nvPicPr>
        <p:blipFill>
          <a:blip r:embed="rId5"/>
          <a:stretch>
            <a:fillRect/>
          </a:stretch>
        </p:blipFill>
        <p:spPr>
          <a:xfrm>
            <a:off x="-17601" y="6362191"/>
            <a:ext cx="1444877" cy="359695"/>
          </a:xfrm>
          <a:prstGeom prst="rect">
            <a:avLst/>
          </a:prstGeom>
        </p:spPr>
      </p:pic>
      <p:sp>
        <p:nvSpPr>
          <p:cNvPr id="9" name="テキスト ボックス 8"/>
          <p:cNvSpPr txBox="1"/>
          <p:nvPr/>
        </p:nvSpPr>
        <p:spPr>
          <a:xfrm>
            <a:off x="7153932" y="5489692"/>
            <a:ext cx="27001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rPr>
              <a:t>山梨県教育委員会</a:t>
            </a:r>
            <a:endParaRPr kumimoji="1" lang="en-US" altLang="ja-JP" sz="24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rPr>
              <a:t>2024</a:t>
            </a:r>
            <a:r>
              <a:rPr kumimoji="1" lang="ja-JP" altLang="en-US" sz="24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rPr>
              <a:t>、６、２６</a:t>
            </a:r>
          </a:p>
        </p:txBody>
      </p:sp>
      <p:sp>
        <p:nvSpPr>
          <p:cNvPr id="10" name="正方形/長方形 9"/>
          <p:cNvSpPr/>
          <p:nvPr/>
        </p:nvSpPr>
        <p:spPr>
          <a:xfrm>
            <a:off x="2445160" y="2671298"/>
            <a:ext cx="5315088" cy="1631216"/>
          </a:xfrm>
          <a:prstGeom prst="rect">
            <a:avLst/>
          </a:prstGeom>
        </p:spPr>
        <p:txBody>
          <a:bodyPr wrap="square">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rPr>
              <a:t>主体的に学び 他者と協働し </a:t>
            </a:r>
            <a:endParaRPr kumimoji="1" lang="en-US" altLang="ja-JP" sz="32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l" defTabSz="914400" rtl="0" eaLnBrk="1" fontAlgn="auto" latinLnBrk="0" hangingPunct="1">
              <a:lnSpc>
                <a:spcPts val="4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rPr>
              <a:t>      豊かな未来を拓く </a:t>
            </a:r>
            <a:endParaRPr kumimoji="1" lang="en-US" altLang="ja-JP" sz="32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endParaRPr>
          </a:p>
          <a:p>
            <a:pPr marL="0" marR="0" lvl="0" indent="0" algn="l" defTabSz="914400" rtl="0" eaLnBrk="1" fontAlgn="auto" latinLnBrk="0" hangingPunct="1">
              <a:lnSpc>
                <a:spcPts val="4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srgbClr val="FF8001"/>
                </a:solidFill>
                <a:effectLst/>
                <a:uLnTx/>
                <a:uFillTx/>
                <a:latin typeface="HGS創英角ｺﾞｼｯｸUB" panose="020B0900000000000000" pitchFamily="50" charset="-128"/>
                <a:ea typeface="HGS創英角ｺﾞｼｯｸUB" panose="020B0900000000000000" pitchFamily="50" charset="-128"/>
                <a:cs typeface="+mn-cs"/>
              </a:rPr>
              <a:t>     やまなしの人づくり</a:t>
            </a:r>
          </a:p>
        </p:txBody>
      </p:sp>
      <p:sp>
        <p:nvSpPr>
          <p:cNvPr id="11" name="正方形/長方形 10"/>
          <p:cNvSpPr/>
          <p:nvPr/>
        </p:nvSpPr>
        <p:spPr>
          <a:xfrm>
            <a:off x="1669039" y="413915"/>
            <a:ext cx="6364243"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3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山梨県教育振興基本計画</a:t>
            </a:r>
            <a:endParaRPr kumimoji="1" lang="en-US" altLang="zh-TW" sz="3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オンライン説明会</a:t>
            </a:r>
            <a:endParaRPr kumimoji="1" lang="zh-TW" altLang="en-US" sz="3200" b="1"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p:txBody>
      </p:sp>
    </p:spTree>
    <p:extLst>
      <p:ext uri="{BB962C8B-B14F-4D97-AF65-F5344CB8AC3E}">
        <p14:creationId xmlns:p14="http://schemas.microsoft.com/office/powerpoint/2010/main" val="32192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グループ化 84">
            <a:extLst>
              <a:ext uri="{FF2B5EF4-FFF2-40B4-BE49-F238E27FC236}">
                <a16:creationId xmlns:a16="http://schemas.microsoft.com/office/drawing/2014/main" id="{560DA6DE-DC0D-3019-F144-EE8CB818197C}"/>
              </a:ext>
            </a:extLst>
          </p:cNvPr>
          <p:cNvGrpSpPr/>
          <p:nvPr/>
        </p:nvGrpSpPr>
        <p:grpSpPr>
          <a:xfrm rot="10800000">
            <a:off x="4171243" y="624420"/>
            <a:ext cx="1194297" cy="6177450"/>
            <a:chOff x="1136576" y="1484784"/>
            <a:chExt cx="1008112" cy="3117663"/>
          </a:xfrm>
          <a:solidFill>
            <a:schemeClr val="accent4">
              <a:lumMod val="40000"/>
              <a:lumOff val="60000"/>
              <a:alpha val="50000"/>
            </a:schemeClr>
          </a:solidFill>
        </p:grpSpPr>
        <p:sp>
          <p:nvSpPr>
            <p:cNvPr id="86" name="二等辺三角形 85">
              <a:extLst>
                <a:ext uri="{FF2B5EF4-FFF2-40B4-BE49-F238E27FC236}">
                  <a16:creationId xmlns:a16="http://schemas.microsoft.com/office/drawing/2014/main" id="{258088FA-FB4F-51C5-8364-002024501835}"/>
                </a:ext>
              </a:extLst>
            </p:cNvPr>
            <p:cNvSpPr/>
            <p:nvPr/>
          </p:nvSpPr>
          <p:spPr>
            <a:xfrm>
              <a:off x="1136576" y="1484784"/>
              <a:ext cx="1008112" cy="288032"/>
            </a:xfrm>
            <a:prstGeom prst="triangle">
              <a:avLst/>
            </a:prstGeom>
            <a:grpFill/>
            <a:ln w="28575">
              <a:noFill/>
            </a:ln>
            <a:effectLst>
              <a:outerShdw blurRad="40000" dist="23000" dir="5400000" rotWithShape="0">
                <a:srgbClr val="000000">
                  <a:alpha val="35000"/>
                </a:srgbClr>
              </a:outerShdw>
            </a:effectLst>
          </p:spPr>
          <p:txBody>
            <a:bodyPr spcFirstLastPara="0" vert="horz" wrap="square" lIns="3428049" tIns="268465" rIns="3428051" bIns="4295448" numCol="1" spcCol="1270" rtlCol="0" anchor="ctr" anchorCtr="0">
              <a:noAutofit/>
              <a:sp3d extrusionH="6350"/>
            </a:bodyPr>
            <a:lstStyle/>
            <a:p>
              <a:pPr marL="0" marR="0" lvl="0" indent="0" algn="ctr" defTabSz="2533650" eaLnBrk="1" fontAlgn="auto" latinLnBrk="0" hangingPunct="1">
                <a:lnSpc>
                  <a:spcPct val="90000"/>
                </a:lnSpc>
                <a:spcBef>
                  <a:spcPct val="0"/>
                </a:spcBef>
                <a:spcAft>
                  <a:spcPct val="35000"/>
                </a:spcAft>
                <a:buClrTx/>
                <a:buSzTx/>
                <a:buFontTx/>
                <a:buNone/>
                <a:tabLst/>
                <a:defRPr/>
              </a:pPr>
              <a:endParaRPr kumimoji="0" lang="ja-JP" altLang="en-US" sz="5700" b="0" i="0" u="none" strike="noStrike" kern="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87" name="二等辺三角形 86">
              <a:extLst>
                <a:ext uri="{FF2B5EF4-FFF2-40B4-BE49-F238E27FC236}">
                  <a16:creationId xmlns:a16="http://schemas.microsoft.com/office/drawing/2014/main" id="{74035BC3-1080-FF8C-6AFA-51CDDB3C56B8}"/>
                </a:ext>
              </a:extLst>
            </p:cNvPr>
            <p:cNvSpPr/>
            <p:nvPr/>
          </p:nvSpPr>
          <p:spPr>
            <a:xfrm flipV="1">
              <a:off x="1261501" y="1766236"/>
              <a:ext cx="752327" cy="2836211"/>
            </a:xfrm>
            <a:prstGeom prst="triangle">
              <a:avLst/>
            </a:prstGeom>
            <a:grpFill/>
            <a:ln w="28575">
              <a:noFill/>
            </a:ln>
            <a:effectLst>
              <a:outerShdw blurRad="40000" dist="23000" dir="5400000" rotWithShape="0">
                <a:srgbClr val="000000">
                  <a:alpha val="0"/>
                </a:srgbClr>
              </a:outerShdw>
            </a:effectLst>
          </p:spPr>
          <p:txBody>
            <a:bodyPr spcFirstLastPara="0" vert="horz" wrap="square" lIns="3428049" tIns="268465" rIns="3428051" bIns="4295448" numCol="1" spcCol="1270" rtlCol="0" anchor="ctr" anchorCtr="0">
              <a:noAutofit/>
              <a:sp3d extrusionH="6350"/>
            </a:bodyPr>
            <a:lstStyle/>
            <a:p>
              <a:pPr marL="0" marR="0" lvl="0" indent="0" algn="ctr" defTabSz="2533650" eaLnBrk="1" fontAlgn="auto" latinLnBrk="0" hangingPunct="1">
                <a:lnSpc>
                  <a:spcPct val="90000"/>
                </a:lnSpc>
                <a:spcBef>
                  <a:spcPct val="0"/>
                </a:spcBef>
                <a:spcAft>
                  <a:spcPct val="35000"/>
                </a:spcAft>
                <a:buClrTx/>
                <a:buSzTx/>
                <a:buFontTx/>
                <a:buNone/>
                <a:tabLst/>
                <a:defRPr/>
              </a:pPr>
              <a:endParaRPr kumimoji="0" lang="ja-JP" altLang="en-US" sz="5700" b="0" i="0" u="none" strike="noStrike" kern="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grpSp>
      <p:grpSp>
        <p:nvGrpSpPr>
          <p:cNvPr id="79" name="グループ化 78">
            <a:extLst>
              <a:ext uri="{FF2B5EF4-FFF2-40B4-BE49-F238E27FC236}">
                <a16:creationId xmlns:a16="http://schemas.microsoft.com/office/drawing/2014/main" id="{D8C33B55-D5AE-8225-6B24-35CA57DB4913}"/>
              </a:ext>
            </a:extLst>
          </p:cNvPr>
          <p:cNvGrpSpPr/>
          <p:nvPr/>
        </p:nvGrpSpPr>
        <p:grpSpPr>
          <a:xfrm>
            <a:off x="5289071" y="5741551"/>
            <a:ext cx="864096" cy="535035"/>
            <a:chOff x="3169944" y="1083370"/>
            <a:chExt cx="864096" cy="535035"/>
          </a:xfrm>
        </p:grpSpPr>
        <p:sp>
          <p:nvSpPr>
            <p:cNvPr id="80" name="楕円 79">
              <a:extLst>
                <a:ext uri="{FF2B5EF4-FFF2-40B4-BE49-F238E27FC236}">
                  <a16:creationId xmlns:a16="http://schemas.microsoft.com/office/drawing/2014/main" id="{2C922206-0F61-E098-3A26-CBBF6D2798D7}"/>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81" name="テキスト ボックス 80">
              <a:extLst>
                <a:ext uri="{FF2B5EF4-FFF2-40B4-BE49-F238E27FC236}">
                  <a16:creationId xmlns:a16="http://schemas.microsoft.com/office/drawing/2014/main" id="{40BA20EA-3289-F000-5C24-4581541E5DC5}"/>
                </a:ext>
              </a:extLst>
            </p:cNvPr>
            <p:cNvSpPr txBox="1"/>
            <p:nvPr/>
          </p:nvSpPr>
          <p:spPr>
            <a:xfrm>
              <a:off x="3169944" y="1262412"/>
              <a:ext cx="864096" cy="276999"/>
            </a:xfrm>
            <a:prstGeom prst="rect">
              <a:avLst/>
            </a:prstGeom>
            <a:noFill/>
          </p:spPr>
          <p:txBody>
            <a:bodyPr wrap="square" rtlCol="0">
              <a:spAutoFit/>
            </a:bodyPr>
            <a:lstStyle/>
            <a:p>
              <a:r>
                <a:rPr kumimoji="1" lang="ja-JP" altLang="en-US" sz="1200" b="1" dirty="0">
                  <a:solidFill>
                    <a:srgbClr val="0070C0"/>
                  </a:solidFill>
                  <a:latin typeface="メイリオ" panose="020B0604030504040204" pitchFamily="50" charset="-128"/>
                  <a:ea typeface="メイリオ" panose="020B0604030504040204" pitchFamily="50" charset="-128"/>
                </a:rPr>
                <a:t>進捗管理</a:t>
              </a:r>
            </a:p>
          </p:txBody>
        </p:sp>
      </p:grpSp>
      <p:grpSp>
        <p:nvGrpSpPr>
          <p:cNvPr id="76" name="グループ化 75">
            <a:extLst>
              <a:ext uri="{FF2B5EF4-FFF2-40B4-BE49-F238E27FC236}">
                <a16:creationId xmlns:a16="http://schemas.microsoft.com/office/drawing/2014/main" id="{0C8D6E8D-3709-3E33-F39A-0ABB73788E29}"/>
              </a:ext>
            </a:extLst>
          </p:cNvPr>
          <p:cNvGrpSpPr/>
          <p:nvPr/>
        </p:nvGrpSpPr>
        <p:grpSpPr>
          <a:xfrm>
            <a:off x="3522807" y="5744265"/>
            <a:ext cx="943328" cy="559753"/>
            <a:chOff x="3224808" y="1083370"/>
            <a:chExt cx="864096" cy="535035"/>
          </a:xfrm>
        </p:grpSpPr>
        <p:sp>
          <p:nvSpPr>
            <p:cNvPr id="77" name="楕円 76">
              <a:extLst>
                <a:ext uri="{FF2B5EF4-FFF2-40B4-BE49-F238E27FC236}">
                  <a16:creationId xmlns:a16="http://schemas.microsoft.com/office/drawing/2014/main" id="{45189D70-ACA9-8A84-A46D-2E36824F0BEB}"/>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78" name="テキスト ボックス 77">
              <a:extLst>
                <a:ext uri="{FF2B5EF4-FFF2-40B4-BE49-F238E27FC236}">
                  <a16:creationId xmlns:a16="http://schemas.microsoft.com/office/drawing/2014/main" id="{EA7F8A43-F6BB-8DF2-4621-9123591E02F2}"/>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指標</a:t>
              </a:r>
            </a:p>
          </p:txBody>
        </p:sp>
      </p:grpSp>
      <p:grpSp>
        <p:nvGrpSpPr>
          <p:cNvPr id="73" name="グループ化 72">
            <a:extLst>
              <a:ext uri="{FF2B5EF4-FFF2-40B4-BE49-F238E27FC236}">
                <a16:creationId xmlns:a16="http://schemas.microsoft.com/office/drawing/2014/main" id="{77C9BAEF-A067-CC82-EAFB-4447A2B88B8B}"/>
              </a:ext>
            </a:extLst>
          </p:cNvPr>
          <p:cNvGrpSpPr/>
          <p:nvPr/>
        </p:nvGrpSpPr>
        <p:grpSpPr>
          <a:xfrm>
            <a:off x="5062640" y="4774080"/>
            <a:ext cx="991056" cy="535035"/>
            <a:chOff x="3115080" y="1083370"/>
            <a:chExt cx="991056" cy="535035"/>
          </a:xfrm>
        </p:grpSpPr>
        <p:sp>
          <p:nvSpPr>
            <p:cNvPr id="74" name="楕円 73">
              <a:extLst>
                <a:ext uri="{FF2B5EF4-FFF2-40B4-BE49-F238E27FC236}">
                  <a16:creationId xmlns:a16="http://schemas.microsoft.com/office/drawing/2014/main" id="{36E56BD2-237C-3465-110B-599FD39A2BDF}"/>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75" name="テキスト ボックス 74">
              <a:extLst>
                <a:ext uri="{FF2B5EF4-FFF2-40B4-BE49-F238E27FC236}">
                  <a16:creationId xmlns:a16="http://schemas.microsoft.com/office/drawing/2014/main" id="{25AD8273-13EA-6FEE-E7BE-7334F8B36ACF}"/>
                </a:ext>
              </a:extLst>
            </p:cNvPr>
            <p:cNvSpPr txBox="1"/>
            <p:nvPr/>
          </p:nvSpPr>
          <p:spPr>
            <a:xfrm>
              <a:off x="3115080" y="1280700"/>
              <a:ext cx="991056" cy="276999"/>
            </a:xfrm>
            <a:prstGeom prst="rect">
              <a:avLst/>
            </a:prstGeom>
            <a:noFill/>
          </p:spPr>
          <p:txBody>
            <a:bodyPr wrap="square" rtlCol="0">
              <a:spAutoFit/>
            </a:bodyPr>
            <a:lstStyle/>
            <a:p>
              <a:r>
                <a:rPr kumimoji="1" lang="ja-JP" altLang="en-US" sz="1200" b="1" dirty="0">
                  <a:solidFill>
                    <a:srgbClr val="0070C0"/>
                  </a:solidFill>
                  <a:latin typeface="メイリオ" panose="020B0604030504040204" pitchFamily="50" charset="-128"/>
                  <a:ea typeface="メイリオ" panose="020B0604030504040204" pitchFamily="50" charset="-128"/>
                </a:rPr>
                <a:t>具体的施策</a:t>
              </a:r>
            </a:p>
          </p:txBody>
        </p:sp>
      </p:grpSp>
      <p:grpSp>
        <p:nvGrpSpPr>
          <p:cNvPr id="70" name="グループ化 69">
            <a:extLst>
              <a:ext uri="{FF2B5EF4-FFF2-40B4-BE49-F238E27FC236}">
                <a16:creationId xmlns:a16="http://schemas.microsoft.com/office/drawing/2014/main" id="{D3A8BD4C-CF6F-F71C-3FB0-8C90A80858C6}"/>
              </a:ext>
            </a:extLst>
          </p:cNvPr>
          <p:cNvGrpSpPr/>
          <p:nvPr/>
        </p:nvGrpSpPr>
        <p:grpSpPr>
          <a:xfrm>
            <a:off x="3534599" y="4764481"/>
            <a:ext cx="864096" cy="535035"/>
            <a:chOff x="3160800" y="1083370"/>
            <a:chExt cx="864096" cy="535035"/>
          </a:xfrm>
        </p:grpSpPr>
        <p:sp>
          <p:nvSpPr>
            <p:cNvPr id="71" name="楕円 70">
              <a:extLst>
                <a:ext uri="{FF2B5EF4-FFF2-40B4-BE49-F238E27FC236}">
                  <a16:creationId xmlns:a16="http://schemas.microsoft.com/office/drawing/2014/main" id="{D2D3A358-52CB-D0F6-3061-486F4DEE5B69}"/>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72" name="テキスト ボックス 71">
              <a:extLst>
                <a:ext uri="{FF2B5EF4-FFF2-40B4-BE49-F238E27FC236}">
                  <a16:creationId xmlns:a16="http://schemas.microsoft.com/office/drawing/2014/main" id="{E9ED2036-2AD2-B0F7-E7EC-FDC6187FE513}"/>
                </a:ext>
              </a:extLst>
            </p:cNvPr>
            <p:cNvSpPr txBox="1"/>
            <p:nvPr/>
          </p:nvSpPr>
          <p:spPr>
            <a:xfrm>
              <a:off x="3160800" y="1253268"/>
              <a:ext cx="864096" cy="276999"/>
            </a:xfrm>
            <a:prstGeom prst="rect">
              <a:avLst/>
            </a:prstGeom>
            <a:noFill/>
          </p:spPr>
          <p:txBody>
            <a:bodyPr wrap="square" rtlCol="0">
              <a:spAutoFit/>
            </a:bodyPr>
            <a:lstStyle/>
            <a:p>
              <a:r>
                <a:rPr kumimoji="1" lang="ja-JP" altLang="en-US" sz="1200" b="1" dirty="0">
                  <a:solidFill>
                    <a:srgbClr val="0070C0"/>
                  </a:solidFill>
                  <a:latin typeface="メイリオ" panose="020B0604030504040204" pitchFamily="50" charset="-128"/>
                  <a:ea typeface="メイリオ" panose="020B0604030504040204" pitchFamily="50" charset="-128"/>
                </a:rPr>
                <a:t>目指す姿</a:t>
              </a:r>
            </a:p>
          </p:txBody>
        </p:sp>
      </p:grpSp>
      <p:grpSp>
        <p:nvGrpSpPr>
          <p:cNvPr id="67" name="グループ化 66">
            <a:extLst>
              <a:ext uri="{FF2B5EF4-FFF2-40B4-BE49-F238E27FC236}">
                <a16:creationId xmlns:a16="http://schemas.microsoft.com/office/drawing/2014/main" id="{22935422-CA5A-8675-019C-1A50C2C3B7B4}"/>
              </a:ext>
            </a:extLst>
          </p:cNvPr>
          <p:cNvGrpSpPr/>
          <p:nvPr/>
        </p:nvGrpSpPr>
        <p:grpSpPr>
          <a:xfrm>
            <a:off x="5093547" y="3806683"/>
            <a:ext cx="864096" cy="535035"/>
            <a:chOff x="3224808" y="1083370"/>
            <a:chExt cx="864096" cy="535035"/>
          </a:xfrm>
        </p:grpSpPr>
        <p:sp>
          <p:nvSpPr>
            <p:cNvPr id="68" name="楕円 67">
              <a:extLst>
                <a:ext uri="{FF2B5EF4-FFF2-40B4-BE49-F238E27FC236}">
                  <a16:creationId xmlns:a16="http://schemas.microsoft.com/office/drawing/2014/main" id="{788A35CA-C6B2-E154-8894-73DB37584FC1}"/>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69" name="テキスト ボックス 68">
              <a:extLst>
                <a:ext uri="{FF2B5EF4-FFF2-40B4-BE49-F238E27FC236}">
                  <a16:creationId xmlns:a16="http://schemas.microsoft.com/office/drawing/2014/main" id="{B985E140-1561-2CDD-BF2D-30E3C7D2FF1C}"/>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目標</a:t>
              </a:r>
            </a:p>
          </p:txBody>
        </p:sp>
      </p:grpSp>
      <p:grpSp>
        <p:nvGrpSpPr>
          <p:cNvPr id="64" name="グループ化 63">
            <a:extLst>
              <a:ext uri="{FF2B5EF4-FFF2-40B4-BE49-F238E27FC236}">
                <a16:creationId xmlns:a16="http://schemas.microsoft.com/office/drawing/2014/main" id="{F3766D52-F628-2D82-C20C-9261AC0C6FB6}"/>
              </a:ext>
            </a:extLst>
          </p:cNvPr>
          <p:cNvGrpSpPr/>
          <p:nvPr/>
        </p:nvGrpSpPr>
        <p:grpSpPr>
          <a:xfrm>
            <a:off x="3726623" y="3812830"/>
            <a:ext cx="864096" cy="535035"/>
            <a:chOff x="3224808" y="1083370"/>
            <a:chExt cx="864096" cy="535035"/>
          </a:xfrm>
        </p:grpSpPr>
        <p:sp>
          <p:nvSpPr>
            <p:cNvPr id="65" name="楕円 64">
              <a:extLst>
                <a:ext uri="{FF2B5EF4-FFF2-40B4-BE49-F238E27FC236}">
                  <a16:creationId xmlns:a16="http://schemas.microsoft.com/office/drawing/2014/main" id="{9E3B15E9-75BD-06CA-EF48-326E4D5F6EF2}"/>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66" name="テキスト ボックス 65">
              <a:extLst>
                <a:ext uri="{FF2B5EF4-FFF2-40B4-BE49-F238E27FC236}">
                  <a16:creationId xmlns:a16="http://schemas.microsoft.com/office/drawing/2014/main" id="{0DFBEC55-1E15-0EA0-7B79-4AAC802359E9}"/>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理念</a:t>
              </a:r>
            </a:p>
          </p:txBody>
        </p:sp>
      </p:grpSp>
      <p:grpSp>
        <p:nvGrpSpPr>
          <p:cNvPr id="61" name="グループ化 60">
            <a:extLst>
              <a:ext uri="{FF2B5EF4-FFF2-40B4-BE49-F238E27FC236}">
                <a16:creationId xmlns:a16="http://schemas.microsoft.com/office/drawing/2014/main" id="{0BE97815-DB22-863C-EA9A-FD2E0E4BDA0A}"/>
              </a:ext>
            </a:extLst>
          </p:cNvPr>
          <p:cNvGrpSpPr/>
          <p:nvPr/>
        </p:nvGrpSpPr>
        <p:grpSpPr>
          <a:xfrm>
            <a:off x="5039453" y="2884729"/>
            <a:ext cx="864096" cy="535035"/>
            <a:chOff x="3224808" y="1083370"/>
            <a:chExt cx="864096" cy="535035"/>
          </a:xfrm>
        </p:grpSpPr>
        <p:sp>
          <p:nvSpPr>
            <p:cNvPr id="62" name="楕円 61">
              <a:extLst>
                <a:ext uri="{FF2B5EF4-FFF2-40B4-BE49-F238E27FC236}">
                  <a16:creationId xmlns:a16="http://schemas.microsoft.com/office/drawing/2014/main" id="{75BFD679-8FF3-8AC9-7ED4-3C50B7DCA351}"/>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63" name="テキスト ボックス 62">
              <a:extLst>
                <a:ext uri="{FF2B5EF4-FFF2-40B4-BE49-F238E27FC236}">
                  <a16:creationId xmlns:a16="http://schemas.microsoft.com/office/drawing/2014/main" id="{23A82141-1E99-CCFC-C9E0-B2E812F94732}"/>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課題</a:t>
              </a:r>
            </a:p>
          </p:txBody>
        </p:sp>
      </p:grpSp>
      <p:grpSp>
        <p:nvGrpSpPr>
          <p:cNvPr id="58" name="グループ化 57">
            <a:extLst>
              <a:ext uri="{FF2B5EF4-FFF2-40B4-BE49-F238E27FC236}">
                <a16:creationId xmlns:a16="http://schemas.microsoft.com/office/drawing/2014/main" id="{75283B5C-F26A-8619-436D-FC8C6F16D128}"/>
              </a:ext>
            </a:extLst>
          </p:cNvPr>
          <p:cNvGrpSpPr/>
          <p:nvPr/>
        </p:nvGrpSpPr>
        <p:grpSpPr>
          <a:xfrm>
            <a:off x="3818063" y="2867813"/>
            <a:ext cx="864096" cy="535035"/>
            <a:chOff x="3224808" y="1083370"/>
            <a:chExt cx="864096" cy="535035"/>
          </a:xfrm>
        </p:grpSpPr>
        <p:sp>
          <p:nvSpPr>
            <p:cNvPr id="59" name="楕円 58">
              <a:extLst>
                <a:ext uri="{FF2B5EF4-FFF2-40B4-BE49-F238E27FC236}">
                  <a16:creationId xmlns:a16="http://schemas.microsoft.com/office/drawing/2014/main" id="{2F261B9E-4617-41DD-DAEE-4144960530C8}"/>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60" name="テキスト ボックス 59">
              <a:extLst>
                <a:ext uri="{FF2B5EF4-FFF2-40B4-BE49-F238E27FC236}">
                  <a16:creationId xmlns:a16="http://schemas.microsoft.com/office/drawing/2014/main" id="{B3BBDD16-F39D-732A-B692-2F2F55ECC717}"/>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成果</a:t>
              </a:r>
            </a:p>
          </p:txBody>
        </p:sp>
      </p:grpSp>
      <p:grpSp>
        <p:nvGrpSpPr>
          <p:cNvPr id="55" name="グループ化 54">
            <a:extLst>
              <a:ext uri="{FF2B5EF4-FFF2-40B4-BE49-F238E27FC236}">
                <a16:creationId xmlns:a16="http://schemas.microsoft.com/office/drawing/2014/main" id="{6F990A54-6F1A-39BB-4DB3-8791BE9AFF9A}"/>
              </a:ext>
            </a:extLst>
          </p:cNvPr>
          <p:cNvGrpSpPr/>
          <p:nvPr/>
        </p:nvGrpSpPr>
        <p:grpSpPr>
          <a:xfrm>
            <a:off x="4878359" y="1899612"/>
            <a:ext cx="864096" cy="535035"/>
            <a:chOff x="3188232" y="1083370"/>
            <a:chExt cx="864096" cy="535035"/>
          </a:xfrm>
        </p:grpSpPr>
        <p:sp>
          <p:nvSpPr>
            <p:cNvPr id="56" name="楕円 55">
              <a:extLst>
                <a:ext uri="{FF2B5EF4-FFF2-40B4-BE49-F238E27FC236}">
                  <a16:creationId xmlns:a16="http://schemas.microsoft.com/office/drawing/2014/main" id="{5F54960B-438F-D3CC-4C88-A32AF35B4379}"/>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57" name="テキスト ボックス 56">
              <a:extLst>
                <a:ext uri="{FF2B5EF4-FFF2-40B4-BE49-F238E27FC236}">
                  <a16:creationId xmlns:a16="http://schemas.microsoft.com/office/drawing/2014/main" id="{B57B1F2F-BBB5-B702-9AC3-2A4A5CFB7A61}"/>
                </a:ext>
              </a:extLst>
            </p:cNvPr>
            <p:cNvSpPr txBox="1"/>
            <p:nvPr/>
          </p:nvSpPr>
          <p:spPr>
            <a:xfrm>
              <a:off x="3188232" y="1207548"/>
              <a:ext cx="864096" cy="307777"/>
            </a:xfrm>
            <a:prstGeom prst="rect">
              <a:avLst/>
            </a:prstGeom>
            <a:noFill/>
          </p:spPr>
          <p:txBody>
            <a:bodyPr wrap="square" rtlCol="0">
              <a:spAutoFit/>
            </a:bodyPr>
            <a:lstStyle/>
            <a:p>
              <a:r>
                <a:rPr kumimoji="1" lang="ja-JP" altLang="en-US" sz="1400" b="1" dirty="0">
                  <a:solidFill>
                    <a:srgbClr val="0070C0"/>
                  </a:solidFill>
                  <a:latin typeface="メイリオ" panose="020B0604030504040204" pitchFamily="50" charset="-128"/>
                  <a:ea typeface="メイリオ" panose="020B0604030504040204" pitchFamily="50" charset="-128"/>
                </a:rPr>
                <a:t>方向性</a:t>
              </a:r>
            </a:p>
          </p:txBody>
        </p:sp>
      </p:grpSp>
      <p:grpSp>
        <p:nvGrpSpPr>
          <p:cNvPr id="51" name="グループ化 50">
            <a:extLst>
              <a:ext uri="{FF2B5EF4-FFF2-40B4-BE49-F238E27FC236}">
                <a16:creationId xmlns:a16="http://schemas.microsoft.com/office/drawing/2014/main" id="{9F3567E2-F403-0471-85EB-77C5ED78796A}"/>
              </a:ext>
            </a:extLst>
          </p:cNvPr>
          <p:cNvGrpSpPr/>
          <p:nvPr/>
        </p:nvGrpSpPr>
        <p:grpSpPr>
          <a:xfrm>
            <a:off x="3912136" y="1896942"/>
            <a:ext cx="864096" cy="535035"/>
            <a:chOff x="3224808" y="1083370"/>
            <a:chExt cx="864096" cy="535035"/>
          </a:xfrm>
        </p:grpSpPr>
        <p:sp>
          <p:nvSpPr>
            <p:cNvPr id="52" name="楕円 51">
              <a:extLst>
                <a:ext uri="{FF2B5EF4-FFF2-40B4-BE49-F238E27FC236}">
                  <a16:creationId xmlns:a16="http://schemas.microsoft.com/office/drawing/2014/main" id="{DEA03C05-D5D8-D895-9A9E-F4074434F764}"/>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53" name="テキスト ボックス 52">
              <a:extLst>
                <a:ext uri="{FF2B5EF4-FFF2-40B4-BE49-F238E27FC236}">
                  <a16:creationId xmlns:a16="http://schemas.microsoft.com/office/drawing/2014/main" id="{9108C9B6-05A9-8920-DA1E-D1FA47861DB7}"/>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現状</a:t>
              </a:r>
            </a:p>
          </p:txBody>
        </p:sp>
      </p:grpSp>
      <p:grpSp>
        <p:nvGrpSpPr>
          <p:cNvPr id="48" name="グループ化 47">
            <a:extLst>
              <a:ext uri="{FF2B5EF4-FFF2-40B4-BE49-F238E27FC236}">
                <a16:creationId xmlns:a16="http://schemas.microsoft.com/office/drawing/2014/main" id="{259089EA-EF5E-FE3C-3DE0-3869C9B8F399}"/>
              </a:ext>
            </a:extLst>
          </p:cNvPr>
          <p:cNvGrpSpPr/>
          <p:nvPr/>
        </p:nvGrpSpPr>
        <p:grpSpPr>
          <a:xfrm>
            <a:off x="4884432" y="931398"/>
            <a:ext cx="864096" cy="535035"/>
            <a:chOff x="3224808" y="1083370"/>
            <a:chExt cx="864096" cy="535035"/>
          </a:xfrm>
        </p:grpSpPr>
        <p:sp>
          <p:nvSpPr>
            <p:cNvPr id="49" name="楕円 48">
              <a:extLst>
                <a:ext uri="{FF2B5EF4-FFF2-40B4-BE49-F238E27FC236}">
                  <a16:creationId xmlns:a16="http://schemas.microsoft.com/office/drawing/2014/main" id="{F82532D9-8A37-0FDA-B457-306A3DB60A30}"/>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50" name="テキスト ボックス 49">
              <a:extLst>
                <a:ext uri="{FF2B5EF4-FFF2-40B4-BE49-F238E27FC236}">
                  <a16:creationId xmlns:a16="http://schemas.microsoft.com/office/drawing/2014/main" id="{2DAA8ECC-BE55-E085-0586-C0098EEBA2CB}"/>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期間</a:t>
              </a:r>
            </a:p>
          </p:txBody>
        </p:sp>
      </p:grpSp>
      <p:grpSp>
        <p:nvGrpSpPr>
          <p:cNvPr id="47" name="グループ化 46">
            <a:extLst>
              <a:ext uri="{FF2B5EF4-FFF2-40B4-BE49-F238E27FC236}">
                <a16:creationId xmlns:a16="http://schemas.microsoft.com/office/drawing/2014/main" id="{987F3D35-50FE-DA19-2A41-B3A0B61738CF}"/>
              </a:ext>
            </a:extLst>
          </p:cNvPr>
          <p:cNvGrpSpPr/>
          <p:nvPr/>
        </p:nvGrpSpPr>
        <p:grpSpPr>
          <a:xfrm>
            <a:off x="4002048" y="927922"/>
            <a:ext cx="864096" cy="535035"/>
            <a:chOff x="3224808" y="1083370"/>
            <a:chExt cx="864096" cy="535035"/>
          </a:xfrm>
        </p:grpSpPr>
        <p:sp>
          <p:nvSpPr>
            <p:cNvPr id="45" name="楕円 44">
              <a:extLst>
                <a:ext uri="{FF2B5EF4-FFF2-40B4-BE49-F238E27FC236}">
                  <a16:creationId xmlns:a16="http://schemas.microsoft.com/office/drawing/2014/main" id="{7E23C778-E1A7-F469-7D3B-6144E7773A90}"/>
                </a:ext>
              </a:extLst>
            </p:cNvPr>
            <p:cNvSpPr/>
            <p:nvPr/>
          </p:nvSpPr>
          <p:spPr>
            <a:xfrm>
              <a:off x="3224808" y="1083370"/>
              <a:ext cx="648072" cy="535035"/>
            </a:xfrm>
            <a:prstGeom prst="ellipse">
              <a:avLst/>
            </a:prstGeom>
            <a:effectLst>
              <a:outerShdw blurRad="50800" dist="38100" dir="2700000" algn="tl" rotWithShape="0">
                <a:srgbClr val="00B0F0"/>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dirty="0">
                <a:effectLst>
                  <a:outerShdw blurRad="50800" dist="50800" dir="5400000" algn="ctr" rotWithShape="0">
                    <a:srgbClr val="00B0F0"/>
                  </a:outerShdw>
                </a:effectLst>
              </a:endParaRPr>
            </a:p>
          </p:txBody>
        </p:sp>
        <p:sp>
          <p:nvSpPr>
            <p:cNvPr id="46" name="テキスト ボックス 45">
              <a:extLst>
                <a:ext uri="{FF2B5EF4-FFF2-40B4-BE49-F238E27FC236}">
                  <a16:creationId xmlns:a16="http://schemas.microsoft.com/office/drawing/2014/main" id="{94035E53-979C-C85C-10A7-37891BE890C4}"/>
                </a:ext>
              </a:extLst>
            </p:cNvPr>
            <p:cNvSpPr txBox="1"/>
            <p:nvPr/>
          </p:nvSpPr>
          <p:spPr>
            <a:xfrm>
              <a:off x="3224808" y="1207548"/>
              <a:ext cx="864096" cy="369332"/>
            </a:xfrm>
            <a:prstGeom prst="rect">
              <a:avLst/>
            </a:prstGeom>
            <a:noFill/>
          </p:spPr>
          <p:txBody>
            <a:bodyPr wrap="square" rtlCol="0">
              <a:spAutoFit/>
            </a:bodyPr>
            <a:lstStyle/>
            <a:p>
              <a:r>
                <a:rPr kumimoji="1" lang="ja-JP" altLang="en-US" b="1" dirty="0">
                  <a:solidFill>
                    <a:srgbClr val="0070C0"/>
                  </a:solidFill>
                  <a:latin typeface="メイリオ" panose="020B0604030504040204" pitchFamily="50" charset="-128"/>
                  <a:ea typeface="メイリオ" panose="020B0604030504040204" pitchFamily="50" charset="-128"/>
                </a:rPr>
                <a:t>趣旨</a:t>
              </a:r>
            </a:p>
          </p:txBody>
        </p:sp>
      </p:grpSp>
      <p:sp>
        <p:nvSpPr>
          <p:cNvPr id="3" name="テキスト ボックス 2"/>
          <p:cNvSpPr txBox="1"/>
          <p:nvPr/>
        </p:nvSpPr>
        <p:spPr>
          <a:xfrm>
            <a:off x="56456" y="116632"/>
            <a:ext cx="619268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目次</a:t>
            </a:r>
            <a:r>
              <a:rPr kumimoji="1" lang="en-US" altLang="ja-JP"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計画の構成</a:t>
            </a:r>
          </a:p>
        </p:txBody>
      </p:sp>
      <p:sp>
        <p:nvSpPr>
          <p:cNvPr id="12" name="角丸四角形 11"/>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grpSp>
        <p:nvGrpSpPr>
          <p:cNvPr id="28" name="グループ化 27"/>
          <p:cNvGrpSpPr/>
          <p:nvPr/>
        </p:nvGrpSpPr>
        <p:grpSpPr>
          <a:xfrm>
            <a:off x="9220163" y="6187157"/>
            <a:ext cx="613925" cy="593832"/>
            <a:chOff x="4326528" y="6198699"/>
            <a:chExt cx="613925" cy="593832"/>
          </a:xfrm>
        </p:grpSpPr>
        <p:pic>
          <p:nvPicPr>
            <p:cNvPr id="27" name="図 26"/>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21" name="テキスト ボックス 20"/>
            <p:cNvSpPr txBox="1"/>
            <p:nvPr/>
          </p:nvSpPr>
          <p:spPr>
            <a:xfrm>
              <a:off x="4436397" y="6284125"/>
              <a:ext cx="504056" cy="400110"/>
            </a:xfrm>
            <a:prstGeom prst="rect">
              <a:avLst/>
            </a:prstGeom>
            <a:noFill/>
          </p:spPr>
          <p:txBody>
            <a:bodyPr wrap="square" rtlCol="0">
              <a:spAutoFit/>
            </a:bodyPr>
            <a:lstStyle/>
            <a:p>
              <a:r>
                <a:rPr kumimoji="1" lang="ja-JP" altLang="en-US" sz="2000" b="1" dirty="0">
                  <a:solidFill>
                    <a:schemeClr val="bg1"/>
                  </a:solidFill>
                </a:rPr>
                <a:t>１</a:t>
              </a:r>
            </a:p>
          </p:txBody>
        </p:sp>
      </p:grpSp>
      <p:pic>
        <p:nvPicPr>
          <p:cNvPr id="25" name="図 24">
            <a:extLst>
              <a:ext uri="{FF2B5EF4-FFF2-40B4-BE49-F238E27FC236}">
                <a16:creationId xmlns:a16="http://schemas.microsoft.com/office/drawing/2014/main" id="{288884E4-A6B6-D04A-F4B2-A49FB7930396}"/>
              </a:ext>
            </a:extLst>
          </p:cNvPr>
          <p:cNvPicPr>
            <a:picLocks noChangeAspect="1"/>
          </p:cNvPicPr>
          <p:nvPr/>
        </p:nvPicPr>
        <p:blipFill>
          <a:blip r:embed="rId3"/>
          <a:stretch>
            <a:fillRect/>
          </a:stretch>
        </p:blipFill>
        <p:spPr>
          <a:xfrm>
            <a:off x="1071832" y="434445"/>
            <a:ext cx="7335280" cy="975992"/>
          </a:xfrm>
          <a:prstGeom prst="rect">
            <a:avLst/>
          </a:prstGeom>
        </p:spPr>
      </p:pic>
      <p:pic>
        <p:nvPicPr>
          <p:cNvPr id="26" name="図 25">
            <a:extLst>
              <a:ext uri="{FF2B5EF4-FFF2-40B4-BE49-F238E27FC236}">
                <a16:creationId xmlns:a16="http://schemas.microsoft.com/office/drawing/2014/main" id="{4DB458E9-A4CE-B23B-0EBE-304E713C21D2}"/>
              </a:ext>
            </a:extLst>
          </p:cNvPr>
          <p:cNvPicPr>
            <a:picLocks noChangeAspect="1"/>
          </p:cNvPicPr>
          <p:nvPr/>
        </p:nvPicPr>
        <p:blipFill>
          <a:blip r:embed="rId4"/>
          <a:stretch>
            <a:fillRect/>
          </a:stretch>
        </p:blipFill>
        <p:spPr>
          <a:xfrm>
            <a:off x="1091663" y="1414067"/>
            <a:ext cx="7333737" cy="990220"/>
          </a:xfrm>
          <a:prstGeom prst="rect">
            <a:avLst/>
          </a:prstGeom>
        </p:spPr>
      </p:pic>
      <p:pic>
        <p:nvPicPr>
          <p:cNvPr id="38" name="図 37">
            <a:extLst>
              <a:ext uri="{FF2B5EF4-FFF2-40B4-BE49-F238E27FC236}">
                <a16:creationId xmlns:a16="http://schemas.microsoft.com/office/drawing/2014/main" id="{7B913534-9EC9-EC4D-3292-D70884BE3BCC}"/>
              </a:ext>
            </a:extLst>
          </p:cNvPr>
          <p:cNvPicPr>
            <a:picLocks noChangeAspect="1"/>
          </p:cNvPicPr>
          <p:nvPr/>
        </p:nvPicPr>
        <p:blipFill>
          <a:blip r:embed="rId5"/>
          <a:stretch>
            <a:fillRect/>
          </a:stretch>
        </p:blipFill>
        <p:spPr>
          <a:xfrm>
            <a:off x="1115671" y="2373472"/>
            <a:ext cx="7423053" cy="989639"/>
          </a:xfrm>
          <a:prstGeom prst="rect">
            <a:avLst/>
          </a:prstGeom>
        </p:spPr>
      </p:pic>
      <p:pic>
        <p:nvPicPr>
          <p:cNvPr id="39" name="図 38">
            <a:extLst>
              <a:ext uri="{FF2B5EF4-FFF2-40B4-BE49-F238E27FC236}">
                <a16:creationId xmlns:a16="http://schemas.microsoft.com/office/drawing/2014/main" id="{CD2C1B87-0D4F-56AF-257D-595BBA94E890}"/>
              </a:ext>
            </a:extLst>
          </p:cNvPr>
          <p:cNvPicPr>
            <a:picLocks noChangeAspect="1"/>
          </p:cNvPicPr>
          <p:nvPr/>
        </p:nvPicPr>
        <p:blipFill>
          <a:blip r:embed="rId6"/>
          <a:stretch>
            <a:fillRect/>
          </a:stretch>
        </p:blipFill>
        <p:spPr>
          <a:xfrm>
            <a:off x="1105345" y="3328831"/>
            <a:ext cx="7365949" cy="1041452"/>
          </a:xfrm>
          <a:prstGeom prst="rect">
            <a:avLst/>
          </a:prstGeom>
        </p:spPr>
      </p:pic>
      <p:pic>
        <p:nvPicPr>
          <p:cNvPr id="40" name="図 39">
            <a:extLst>
              <a:ext uri="{FF2B5EF4-FFF2-40B4-BE49-F238E27FC236}">
                <a16:creationId xmlns:a16="http://schemas.microsoft.com/office/drawing/2014/main" id="{45B8033D-996A-4B98-BAD1-BFB4AC6CDAC3}"/>
              </a:ext>
            </a:extLst>
          </p:cNvPr>
          <p:cNvPicPr>
            <a:picLocks noChangeAspect="1"/>
          </p:cNvPicPr>
          <p:nvPr/>
        </p:nvPicPr>
        <p:blipFill>
          <a:blip r:embed="rId7"/>
          <a:stretch>
            <a:fillRect/>
          </a:stretch>
        </p:blipFill>
        <p:spPr>
          <a:xfrm>
            <a:off x="1131431" y="4287656"/>
            <a:ext cx="7415339" cy="955588"/>
          </a:xfrm>
          <a:prstGeom prst="rect">
            <a:avLst/>
          </a:prstGeom>
        </p:spPr>
      </p:pic>
      <p:pic>
        <p:nvPicPr>
          <p:cNvPr id="41" name="図 40">
            <a:extLst>
              <a:ext uri="{FF2B5EF4-FFF2-40B4-BE49-F238E27FC236}">
                <a16:creationId xmlns:a16="http://schemas.microsoft.com/office/drawing/2014/main" id="{3B695067-2F25-6DE8-79F7-2C48D695BADA}"/>
              </a:ext>
            </a:extLst>
          </p:cNvPr>
          <p:cNvPicPr>
            <a:picLocks noChangeAspect="1"/>
          </p:cNvPicPr>
          <p:nvPr/>
        </p:nvPicPr>
        <p:blipFill>
          <a:blip r:embed="rId8"/>
          <a:stretch>
            <a:fillRect/>
          </a:stretch>
        </p:blipFill>
        <p:spPr>
          <a:xfrm>
            <a:off x="1166421" y="5228116"/>
            <a:ext cx="7415339" cy="989202"/>
          </a:xfrm>
          <a:prstGeom prst="rect">
            <a:avLst/>
          </a:prstGeom>
        </p:spPr>
      </p:pic>
      <p:grpSp>
        <p:nvGrpSpPr>
          <p:cNvPr id="92" name="グループ化 91">
            <a:extLst>
              <a:ext uri="{FF2B5EF4-FFF2-40B4-BE49-F238E27FC236}">
                <a16:creationId xmlns:a16="http://schemas.microsoft.com/office/drawing/2014/main" id="{8142DE17-85AC-A23B-A4DF-6E870C90C6AD}"/>
              </a:ext>
            </a:extLst>
          </p:cNvPr>
          <p:cNvGrpSpPr/>
          <p:nvPr/>
        </p:nvGrpSpPr>
        <p:grpSpPr>
          <a:xfrm>
            <a:off x="5375762" y="847224"/>
            <a:ext cx="2396045" cy="635983"/>
            <a:chOff x="8029563" y="1928036"/>
            <a:chExt cx="2396045" cy="635983"/>
          </a:xfrm>
        </p:grpSpPr>
        <p:sp>
          <p:nvSpPr>
            <p:cNvPr id="90" name="四角形: 角を丸くする 89">
              <a:extLst>
                <a:ext uri="{FF2B5EF4-FFF2-40B4-BE49-F238E27FC236}">
                  <a16:creationId xmlns:a16="http://schemas.microsoft.com/office/drawing/2014/main" id="{A55BCD62-16D0-BD06-E970-3C9501BA991A}"/>
                </a:ext>
              </a:extLst>
            </p:cNvPr>
            <p:cNvSpPr/>
            <p:nvPr/>
          </p:nvSpPr>
          <p:spPr>
            <a:xfrm>
              <a:off x="8471294" y="2205786"/>
              <a:ext cx="1954314"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a:t>ウェルビーイング</a:t>
              </a:r>
            </a:p>
          </p:txBody>
        </p:sp>
        <p:pic>
          <p:nvPicPr>
            <p:cNvPr id="89" name="図 88" descr="アイコン&#10;&#10;自動的に生成された説明">
              <a:extLst>
                <a:ext uri="{FF2B5EF4-FFF2-40B4-BE49-F238E27FC236}">
                  <a16:creationId xmlns:a16="http://schemas.microsoft.com/office/drawing/2014/main" id="{70BEDD5D-621B-EE0A-7E0C-7F8ACF07D8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91" name="テキスト ボックス 90">
              <a:extLst>
                <a:ext uri="{FF2B5EF4-FFF2-40B4-BE49-F238E27FC236}">
                  <a16:creationId xmlns:a16="http://schemas.microsoft.com/office/drawing/2014/main" id="{A1F055B5-ADDF-22AD-F980-42B6404E1DF9}"/>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grpSp>
        <p:nvGrpSpPr>
          <p:cNvPr id="93" name="グループ化 92">
            <a:extLst>
              <a:ext uri="{FF2B5EF4-FFF2-40B4-BE49-F238E27FC236}">
                <a16:creationId xmlns:a16="http://schemas.microsoft.com/office/drawing/2014/main" id="{D7B89BD8-FC68-3E95-BFA5-40E56285957E}"/>
              </a:ext>
            </a:extLst>
          </p:cNvPr>
          <p:cNvGrpSpPr/>
          <p:nvPr/>
        </p:nvGrpSpPr>
        <p:grpSpPr>
          <a:xfrm>
            <a:off x="5509236" y="1806825"/>
            <a:ext cx="2396045" cy="739230"/>
            <a:chOff x="8029563" y="1928036"/>
            <a:chExt cx="2396045" cy="635983"/>
          </a:xfrm>
        </p:grpSpPr>
        <p:sp>
          <p:nvSpPr>
            <p:cNvPr id="94" name="四角形: 角を丸くする 93">
              <a:extLst>
                <a:ext uri="{FF2B5EF4-FFF2-40B4-BE49-F238E27FC236}">
                  <a16:creationId xmlns:a16="http://schemas.microsoft.com/office/drawing/2014/main" id="{1186B481-1745-A318-56CE-4DAF72ABF051}"/>
                </a:ext>
              </a:extLst>
            </p:cNvPr>
            <p:cNvSpPr/>
            <p:nvPr/>
          </p:nvSpPr>
          <p:spPr>
            <a:xfrm>
              <a:off x="8471294" y="2205786"/>
              <a:ext cx="1954314"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600" dirty="0"/>
                <a:t>現状が変われば</a:t>
              </a:r>
              <a:endParaRPr kumimoji="1" lang="en-US" altLang="ja-JP" sz="1600" dirty="0"/>
            </a:p>
            <a:p>
              <a:pPr algn="ctr"/>
              <a:r>
                <a:rPr kumimoji="1" lang="ja-JP" altLang="en-US" sz="1600" dirty="0"/>
                <a:t>やり方がかわる</a:t>
              </a:r>
            </a:p>
          </p:txBody>
        </p:sp>
        <p:pic>
          <p:nvPicPr>
            <p:cNvPr id="95" name="図 94" descr="アイコン&#10;&#10;自動的に生成された説明">
              <a:extLst>
                <a:ext uri="{FF2B5EF4-FFF2-40B4-BE49-F238E27FC236}">
                  <a16:creationId xmlns:a16="http://schemas.microsoft.com/office/drawing/2014/main" id="{19E58DCA-32FC-3FCC-AF09-B20766F63EC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96" name="テキスト ボックス 95">
              <a:extLst>
                <a:ext uri="{FF2B5EF4-FFF2-40B4-BE49-F238E27FC236}">
                  <a16:creationId xmlns:a16="http://schemas.microsoft.com/office/drawing/2014/main" id="{1F1F373A-6252-7C4A-76DA-86BC2DB103CA}"/>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grpSp>
        <p:nvGrpSpPr>
          <p:cNvPr id="97" name="グループ化 96">
            <a:extLst>
              <a:ext uri="{FF2B5EF4-FFF2-40B4-BE49-F238E27FC236}">
                <a16:creationId xmlns:a16="http://schemas.microsoft.com/office/drawing/2014/main" id="{429D3655-E69D-3FF1-71AA-BC8AAA1B6169}"/>
              </a:ext>
            </a:extLst>
          </p:cNvPr>
          <p:cNvGrpSpPr/>
          <p:nvPr/>
        </p:nvGrpSpPr>
        <p:grpSpPr>
          <a:xfrm>
            <a:off x="5755932" y="3725275"/>
            <a:ext cx="3963909" cy="739230"/>
            <a:chOff x="8029563" y="1928036"/>
            <a:chExt cx="3963909" cy="635983"/>
          </a:xfrm>
        </p:grpSpPr>
        <p:sp>
          <p:nvSpPr>
            <p:cNvPr id="98" name="四角形: 角を丸くする 97">
              <a:extLst>
                <a:ext uri="{FF2B5EF4-FFF2-40B4-BE49-F238E27FC236}">
                  <a16:creationId xmlns:a16="http://schemas.microsoft.com/office/drawing/2014/main" id="{2CD2757D-AE51-9329-53F2-DFDCC4E95CE3}"/>
                </a:ext>
              </a:extLst>
            </p:cNvPr>
            <p:cNvSpPr/>
            <p:nvPr/>
          </p:nvSpPr>
          <p:spPr>
            <a:xfrm>
              <a:off x="8471294" y="2205786"/>
              <a:ext cx="3522178"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600" dirty="0"/>
                <a:t>主体的に学び　他者と協働し　</a:t>
              </a:r>
              <a:endParaRPr kumimoji="1" lang="en-US" altLang="ja-JP" sz="1600" dirty="0"/>
            </a:p>
            <a:p>
              <a:pPr algn="ctr"/>
              <a:r>
                <a:rPr kumimoji="1" lang="ja-JP" altLang="en-US" sz="1600" dirty="0"/>
                <a:t>豊かな未来を拓く　やまなしの人づくり</a:t>
              </a:r>
            </a:p>
          </p:txBody>
        </p:sp>
        <p:pic>
          <p:nvPicPr>
            <p:cNvPr id="99" name="図 98" descr="アイコン&#10;&#10;自動的に生成された説明">
              <a:extLst>
                <a:ext uri="{FF2B5EF4-FFF2-40B4-BE49-F238E27FC236}">
                  <a16:creationId xmlns:a16="http://schemas.microsoft.com/office/drawing/2014/main" id="{C66780F6-E6E5-B992-D0D1-9A859E8610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100" name="テキスト ボックス 99">
              <a:extLst>
                <a:ext uri="{FF2B5EF4-FFF2-40B4-BE49-F238E27FC236}">
                  <a16:creationId xmlns:a16="http://schemas.microsoft.com/office/drawing/2014/main" id="{EB8E6F65-0154-A804-F82F-D0AFDF7FC306}"/>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grpSp>
        <p:nvGrpSpPr>
          <p:cNvPr id="101" name="グループ化 100">
            <a:extLst>
              <a:ext uri="{FF2B5EF4-FFF2-40B4-BE49-F238E27FC236}">
                <a16:creationId xmlns:a16="http://schemas.microsoft.com/office/drawing/2014/main" id="{A70EB10B-EDE2-AD1B-D60E-076FF3E80486}"/>
              </a:ext>
            </a:extLst>
          </p:cNvPr>
          <p:cNvGrpSpPr/>
          <p:nvPr/>
        </p:nvGrpSpPr>
        <p:grpSpPr>
          <a:xfrm>
            <a:off x="5920166" y="5593892"/>
            <a:ext cx="2396045" cy="739230"/>
            <a:chOff x="8029563" y="1928036"/>
            <a:chExt cx="2396045" cy="635983"/>
          </a:xfrm>
        </p:grpSpPr>
        <p:sp>
          <p:nvSpPr>
            <p:cNvPr id="102" name="四角形: 角を丸くする 101">
              <a:extLst>
                <a:ext uri="{FF2B5EF4-FFF2-40B4-BE49-F238E27FC236}">
                  <a16:creationId xmlns:a16="http://schemas.microsoft.com/office/drawing/2014/main" id="{8EE1F692-D41C-46A8-79CC-BE8213588DFB}"/>
                </a:ext>
              </a:extLst>
            </p:cNvPr>
            <p:cNvSpPr/>
            <p:nvPr/>
          </p:nvSpPr>
          <p:spPr>
            <a:xfrm>
              <a:off x="8471294" y="2205786"/>
              <a:ext cx="1954314"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dirty="0"/>
                <a:t>PDCA</a:t>
              </a:r>
              <a:r>
                <a:rPr kumimoji="1" lang="ja-JP" altLang="en-US" dirty="0"/>
                <a:t>サイクル</a:t>
              </a:r>
              <a:endParaRPr kumimoji="1" lang="en-US" altLang="ja-JP" dirty="0"/>
            </a:p>
          </p:txBody>
        </p:sp>
        <p:pic>
          <p:nvPicPr>
            <p:cNvPr id="103" name="図 102" descr="アイコン&#10;&#10;自動的に生成された説明">
              <a:extLst>
                <a:ext uri="{FF2B5EF4-FFF2-40B4-BE49-F238E27FC236}">
                  <a16:creationId xmlns:a16="http://schemas.microsoft.com/office/drawing/2014/main" id="{628FAD76-7F8D-4A2B-0E1D-3698E8B98AD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104" name="テキスト ボックス 103">
              <a:extLst>
                <a:ext uri="{FF2B5EF4-FFF2-40B4-BE49-F238E27FC236}">
                  <a16:creationId xmlns:a16="http://schemas.microsoft.com/office/drawing/2014/main" id="{37AE7E2B-AEBA-497A-E915-305EB5B51408}"/>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grpSp>
        <p:nvGrpSpPr>
          <p:cNvPr id="109" name="グループ化 108">
            <a:extLst>
              <a:ext uri="{FF2B5EF4-FFF2-40B4-BE49-F238E27FC236}">
                <a16:creationId xmlns:a16="http://schemas.microsoft.com/office/drawing/2014/main" id="{342403A9-13C6-2791-8E0E-5318FEAF726C}"/>
              </a:ext>
            </a:extLst>
          </p:cNvPr>
          <p:cNvGrpSpPr/>
          <p:nvPr/>
        </p:nvGrpSpPr>
        <p:grpSpPr>
          <a:xfrm>
            <a:off x="5831391" y="4652004"/>
            <a:ext cx="3129513" cy="739230"/>
            <a:chOff x="8029563" y="1928036"/>
            <a:chExt cx="3129513" cy="635983"/>
          </a:xfrm>
        </p:grpSpPr>
        <p:sp>
          <p:nvSpPr>
            <p:cNvPr id="110" name="四角形: 角を丸くする 109">
              <a:extLst>
                <a:ext uri="{FF2B5EF4-FFF2-40B4-BE49-F238E27FC236}">
                  <a16:creationId xmlns:a16="http://schemas.microsoft.com/office/drawing/2014/main" id="{CCAC67EC-A9E3-6334-6802-4084CC19595C}"/>
                </a:ext>
              </a:extLst>
            </p:cNvPr>
            <p:cNvSpPr/>
            <p:nvPr/>
          </p:nvSpPr>
          <p:spPr>
            <a:xfrm>
              <a:off x="8471294" y="2205786"/>
              <a:ext cx="2687782"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ja-JP" sz="1600" dirty="0"/>
                <a:t>4</a:t>
              </a:r>
              <a:r>
                <a:rPr kumimoji="1" lang="ja-JP" altLang="en-US" sz="1600" dirty="0"/>
                <a:t>つの目標・</a:t>
              </a:r>
              <a:r>
                <a:rPr kumimoji="1" lang="en-US" altLang="ja-JP" sz="1600" dirty="0"/>
                <a:t>11</a:t>
              </a:r>
              <a:r>
                <a:rPr kumimoji="1" lang="ja-JP" altLang="en-US" sz="1600" dirty="0"/>
                <a:t>の基本方針・</a:t>
              </a:r>
              <a:r>
                <a:rPr kumimoji="1" lang="en-US" altLang="ja-JP" sz="1600" dirty="0"/>
                <a:t>26</a:t>
              </a:r>
              <a:r>
                <a:rPr kumimoji="1" lang="ja-JP" altLang="en-US" sz="1600" dirty="0"/>
                <a:t>の施策項目</a:t>
              </a:r>
              <a:endParaRPr kumimoji="1" lang="en-US" altLang="ja-JP" sz="1600" dirty="0"/>
            </a:p>
          </p:txBody>
        </p:sp>
        <p:pic>
          <p:nvPicPr>
            <p:cNvPr id="111" name="図 110" descr="アイコン&#10;&#10;自動的に生成された説明">
              <a:extLst>
                <a:ext uri="{FF2B5EF4-FFF2-40B4-BE49-F238E27FC236}">
                  <a16:creationId xmlns:a16="http://schemas.microsoft.com/office/drawing/2014/main" id="{99637B56-30B2-E4C5-A601-751C558728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112" name="テキスト ボックス 111">
              <a:extLst>
                <a:ext uri="{FF2B5EF4-FFF2-40B4-BE49-F238E27FC236}">
                  <a16:creationId xmlns:a16="http://schemas.microsoft.com/office/drawing/2014/main" id="{03EDA3E1-9800-2971-DBCD-9E865CDDE1A7}"/>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grpSp>
        <p:nvGrpSpPr>
          <p:cNvPr id="113" name="グループ化 112">
            <a:extLst>
              <a:ext uri="{FF2B5EF4-FFF2-40B4-BE49-F238E27FC236}">
                <a16:creationId xmlns:a16="http://schemas.microsoft.com/office/drawing/2014/main" id="{C742220F-2595-9D02-3B91-C56EDB1484F9}"/>
              </a:ext>
            </a:extLst>
          </p:cNvPr>
          <p:cNvGrpSpPr/>
          <p:nvPr/>
        </p:nvGrpSpPr>
        <p:grpSpPr>
          <a:xfrm>
            <a:off x="5697851" y="2765930"/>
            <a:ext cx="2396045" cy="739230"/>
            <a:chOff x="8029563" y="1928036"/>
            <a:chExt cx="2396045" cy="635983"/>
          </a:xfrm>
        </p:grpSpPr>
        <p:sp>
          <p:nvSpPr>
            <p:cNvPr id="114" name="四角形: 角を丸くする 113">
              <a:extLst>
                <a:ext uri="{FF2B5EF4-FFF2-40B4-BE49-F238E27FC236}">
                  <a16:creationId xmlns:a16="http://schemas.microsoft.com/office/drawing/2014/main" id="{DF3CFFB2-BB1D-FB9F-ADB1-EAE4F0732480}"/>
                </a:ext>
              </a:extLst>
            </p:cNvPr>
            <p:cNvSpPr/>
            <p:nvPr/>
          </p:nvSpPr>
          <p:spPr>
            <a:xfrm>
              <a:off x="8471294" y="2205786"/>
              <a:ext cx="1954314"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a:t>前計画の検証</a:t>
              </a:r>
              <a:endParaRPr kumimoji="1" lang="en-US" altLang="ja-JP" dirty="0"/>
            </a:p>
          </p:txBody>
        </p:sp>
        <p:pic>
          <p:nvPicPr>
            <p:cNvPr id="115" name="図 114" descr="アイコン&#10;&#10;自動的に生成された説明">
              <a:extLst>
                <a:ext uri="{FF2B5EF4-FFF2-40B4-BE49-F238E27FC236}">
                  <a16:creationId xmlns:a16="http://schemas.microsoft.com/office/drawing/2014/main" id="{FACF88C4-7210-FCC0-A59E-4672ABDE399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268843">
              <a:off x="8172642" y="1928036"/>
              <a:ext cx="378882" cy="444432"/>
            </a:xfrm>
            <a:prstGeom prst="rect">
              <a:avLst/>
            </a:prstGeom>
          </p:spPr>
        </p:pic>
        <p:sp>
          <p:nvSpPr>
            <p:cNvPr id="116" name="テキスト ボックス 115">
              <a:extLst>
                <a:ext uri="{FF2B5EF4-FFF2-40B4-BE49-F238E27FC236}">
                  <a16:creationId xmlns:a16="http://schemas.microsoft.com/office/drawing/2014/main" id="{C523F55B-04BB-A094-ACC2-70085E4AB779}"/>
                </a:ext>
              </a:extLst>
            </p:cNvPr>
            <p:cNvSpPr txBox="1"/>
            <p:nvPr/>
          </p:nvSpPr>
          <p:spPr>
            <a:xfrm rot="19380038">
              <a:off x="8029563" y="1963760"/>
              <a:ext cx="648072" cy="215444"/>
            </a:xfrm>
            <a:prstGeom prst="rect">
              <a:avLst/>
            </a:prstGeom>
            <a:noFill/>
          </p:spPr>
          <p:txBody>
            <a:bodyPr wrap="square" rtlCol="0">
              <a:spAutoFit/>
            </a:bodyPr>
            <a:lstStyle/>
            <a:p>
              <a:r>
                <a:rPr kumimoji="1" lang="ja-JP" altLang="en-US" sz="800" b="1" dirty="0">
                  <a:solidFill>
                    <a:srgbClr val="FF0000"/>
                  </a:solidFill>
                  <a:latin typeface="HGS創英角ﾎﾟｯﾌﾟ体" panose="040B0A00000000000000" pitchFamily="50" charset="-128"/>
                  <a:ea typeface="HGS創英角ﾎﾟｯﾌﾟ体" panose="040B0A00000000000000" pitchFamily="50" charset="-128"/>
                </a:rPr>
                <a:t>ポイント</a:t>
              </a:r>
            </a:p>
          </p:txBody>
        </p:sp>
      </p:grpSp>
    </p:spTree>
    <p:extLst>
      <p:ext uri="{BB962C8B-B14F-4D97-AF65-F5344CB8AC3E}">
        <p14:creationId xmlns:p14="http://schemas.microsoft.com/office/powerpoint/2010/main" val="271445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6456" y="116632"/>
            <a:ext cx="619268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第１章 （</a:t>
            </a:r>
            <a:r>
              <a:rPr kumimoji="1" lang="en-US" altLang="ja-JP"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P</a:t>
            </a:r>
            <a:r>
              <a:rPr kumimoji="1" lang="ja-JP" altLang="en-US"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１）</a:t>
            </a:r>
            <a:r>
              <a:rPr kumimoji="1" lang="en-US" altLang="ja-JP"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計画策定の基本的な考え方</a:t>
            </a:r>
          </a:p>
        </p:txBody>
      </p:sp>
      <p:sp>
        <p:nvSpPr>
          <p:cNvPr id="5" name="テキスト ボックス 4"/>
          <p:cNvSpPr txBox="1"/>
          <p:nvPr/>
        </p:nvSpPr>
        <p:spPr>
          <a:xfrm>
            <a:off x="509759" y="1039837"/>
            <a:ext cx="8907165" cy="745076"/>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ts val="2600"/>
              </a:lnSpc>
              <a:spcBef>
                <a:spcPts val="0"/>
              </a:spcBef>
              <a:spcAft>
                <a:spcPts val="0"/>
              </a:spcAft>
              <a:buClrTx/>
              <a:buSzTx/>
              <a:buFontTx/>
              <a:buNone/>
              <a:tabLst/>
              <a:defRPr/>
            </a:pPr>
            <a:r>
              <a:rPr kumimoji="1" lang="ja-JP" altLang="en-US" sz="1800" b="0" i="0" u="none" strike="noStrike" kern="1200" cap="none" spc="3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先行きが不透明で将来の予測が困難な時代において、未来を活力あふれるものにするためには、持続可能で多様性と包摂性のある社会を維持・発展させることが必要。</a:t>
            </a:r>
          </a:p>
        </p:txBody>
      </p:sp>
      <p:sp>
        <p:nvSpPr>
          <p:cNvPr id="8" name="二等辺三角形 7"/>
          <p:cNvSpPr/>
          <p:nvPr/>
        </p:nvSpPr>
        <p:spPr>
          <a:xfrm rot="10800000">
            <a:off x="3754884" y="1841470"/>
            <a:ext cx="2383791" cy="360040"/>
          </a:xfrm>
          <a:prstGeom prst="triangle">
            <a:avLst/>
          </a:prstGeom>
          <a:solidFill>
            <a:schemeClr val="accent4">
              <a:lumMod val="40000"/>
              <a:lumOff val="6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2" name="角丸四角形 11"/>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grpSp>
        <p:nvGrpSpPr>
          <p:cNvPr id="6" name="グループ化 5"/>
          <p:cNvGrpSpPr/>
          <p:nvPr/>
        </p:nvGrpSpPr>
        <p:grpSpPr>
          <a:xfrm>
            <a:off x="478824" y="2308226"/>
            <a:ext cx="8964500" cy="2037268"/>
            <a:chOff x="590216" y="3789040"/>
            <a:chExt cx="8820484" cy="2037268"/>
          </a:xfrm>
        </p:grpSpPr>
        <p:grpSp>
          <p:nvGrpSpPr>
            <p:cNvPr id="11" name="グループ化 10"/>
            <p:cNvGrpSpPr/>
            <p:nvPr/>
          </p:nvGrpSpPr>
          <p:grpSpPr>
            <a:xfrm>
              <a:off x="590216" y="3789040"/>
              <a:ext cx="8820484" cy="2037268"/>
              <a:chOff x="514658" y="2979355"/>
              <a:chExt cx="8820484" cy="2037268"/>
            </a:xfrm>
          </p:grpSpPr>
          <p:sp>
            <p:nvSpPr>
              <p:cNvPr id="9" name="角丸四角形 8"/>
              <p:cNvSpPr/>
              <p:nvPr/>
            </p:nvSpPr>
            <p:spPr>
              <a:xfrm>
                <a:off x="514658" y="2979355"/>
                <a:ext cx="8820484" cy="2037268"/>
              </a:xfrm>
              <a:prstGeom prst="roundRect">
                <a:avLst/>
              </a:prstGeom>
              <a:noFill/>
              <a:ln w="12700">
                <a:solidFill>
                  <a:schemeClr val="accent4"/>
                </a:solid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14400" rtl="0" eaLnBrk="1" fontAlgn="auto" latinLnBrk="0" hangingPunct="1">
                  <a:lnSpc>
                    <a:spcPts val="2600"/>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2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一人一人が自分の良さや可能性を認識するとともに、主体的に学び、多様な人々と協働しながら様々な社会的変化を乗り越え、豊かな人生を切り拓く人材の育成</a:t>
                </a:r>
                <a:endParaRPr kumimoji="1" lang="en-US" altLang="ja-JP" sz="1800" b="0" i="0" u="none" strike="noStrike" kern="1200" cap="none" spc="2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2600"/>
                  </a:lnSpc>
                  <a:spcBef>
                    <a:spcPts val="0"/>
                  </a:spcBef>
                  <a:spcAft>
                    <a:spcPts val="0"/>
                  </a:spcAft>
                  <a:buClrTx/>
                  <a:buSzTx/>
                  <a:buFontTx/>
                  <a:buNone/>
                  <a:tabLst/>
                  <a:defRPr/>
                </a:pPr>
                <a:r>
                  <a:rPr kumimoji="1" lang="ja-JP" altLang="en-US" sz="1800" b="0" i="0" u="none" strike="noStrike" kern="1200" cap="none" spc="2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が求められる。</a:t>
                </a:r>
                <a:endParaRPr kumimoji="1" lang="en-US" altLang="ja-JP" sz="1800" b="0" i="0" u="none" strike="noStrike" kern="1200" cap="none" spc="2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 name="角丸四角形 9"/>
              <p:cNvSpPr/>
              <p:nvPr/>
            </p:nvSpPr>
            <p:spPr>
              <a:xfrm>
                <a:off x="740530" y="3032385"/>
                <a:ext cx="8406472" cy="688093"/>
              </a:xfrm>
              <a:prstGeom prst="roundRect">
                <a:avLst/>
              </a:prstGeom>
              <a:solidFill>
                <a:srgbClr val="FF8001"/>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0" marR="0" lvl="0" indent="0" algn="l" defTabSz="914400" rtl="0" eaLnBrk="1" fontAlgn="auto" latinLnBrk="0" hangingPunct="1">
                  <a:lnSpc>
                    <a:spcPts val="2600"/>
                  </a:lnSpc>
                  <a:spcBef>
                    <a:spcPts val="0"/>
                  </a:spcBef>
                  <a:spcAft>
                    <a:spcPts val="0"/>
                  </a:spcAft>
                  <a:buClrTx/>
                  <a:buSzTx/>
                  <a:buFontTx/>
                  <a:buNone/>
                  <a:tabLst/>
                  <a:defRPr/>
                </a:pPr>
                <a:endParaRPr kumimoji="1" lang="en-US" altLang="ja-JP" sz="1800" b="1" i="0" u="none" strike="noStrike" kern="1200" cap="none" spc="2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endParaRPr>
              </a:p>
            </p:txBody>
          </p:sp>
        </p:grpSp>
        <p:sp>
          <p:nvSpPr>
            <p:cNvPr id="4" name="正方形/長方形 3"/>
            <p:cNvSpPr/>
            <p:nvPr/>
          </p:nvSpPr>
          <p:spPr>
            <a:xfrm>
              <a:off x="838000" y="3998267"/>
              <a:ext cx="83531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調和と協調に基づいた一人一人のウェルビーイングの向上を教育を通じて図っていく。</a:t>
              </a:r>
            </a:p>
          </p:txBody>
        </p:sp>
      </p:grpSp>
      <p:grpSp>
        <p:nvGrpSpPr>
          <p:cNvPr id="7" name="グループ化 6"/>
          <p:cNvGrpSpPr/>
          <p:nvPr/>
        </p:nvGrpSpPr>
        <p:grpSpPr>
          <a:xfrm>
            <a:off x="434712" y="4887855"/>
            <a:ext cx="8971296" cy="1709306"/>
            <a:chOff x="553099" y="4347485"/>
            <a:chExt cx="8820484" cy="1961853"/>
          </a:xfrm>
        </p:grpSpPr>
        <p:sp>
          <p:nvSpPr>
            <p:cNvPr id="13" name="テキスト ボックス 12"/>
            <p:cNvSpPr txBox="1"/>
            <p:nvPr/>
          </p:nvSpPr>
          <p:spPr>
            <a:xfrm>
              <a:off x="559895" y="4437112"/>
              <a:ext cx="8813687" cy="1872226"/>
            </a:xfrm>
            <a:prstGeom prst="rect">
              <a:avLst/>
            </a:prstGeom>
            <a:noFill/>
          </p:spPr>
          <p:txBody>
            <a:bodyPr wrap="square" rtlCol="0">
              <a:spAutoFit/>
            </a:bodyPr>
            <a:lstStyle/>
            <a:p>
              <a:pPr marL="285750" marR="0" lvl="0" indent="-285750" algn="l" defTabSz="903124" rtl="0" eaLnBrk="1" fontAlgn="auto" latinLnBrk="0" hangingPunct="1">
                <a:lnSpc>
                  <a:spcPts val="2448"/>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誰もが夢や希望の実現に邁進できるよう、これまでの計画と連続性を持たせつつ歩みをさらに前進し加速させていくため、新たな「山梨県教育振興基本計画」を策定</a:t>
              </a:r>
            </a:p>
            <a:p>
              <a:pPr marL="285750" marR="0" lvl="0" indent="-285750" algn="l" defTabSz="903124" rtl="0" eaLnBrk="1" fontAlgn="auto" latinLnBrk="0" hangingPunct="1">
                <a:lnSpc>
                  <a:spcPts val="2448"/>
                </a:lnSpc>
                <a:spcBef>
                  <a:spcPts val="0"/>
                </a:spcBef>
                <a:spcAft>
                  <a:spcPts val="0"/>
                </a:spcAft>
                <a:buClrTx/>
                <a:buSzTx/>
                <a:buFont typeface="Wingdings" panose="05000000000000000000" pitchFamily="2" charset="2"/>
                <a:buChar char="Ø"/>
                <a:tabLst/>
                <a:defRPr/>
              </a:pP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2024</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（令和６）年　３月策定</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l" defTabSz="903124" rtl="0" eaLnBrk="1" fontAlgn="auto" latinLnBrk="0" hangingPunct="1">
                <a:lnSpc>
                  <a:spcPts val="2448"/>
                </a:lnSpc>
                <a:spcBef>
                  <a:spcPts val="0"/>
                </a:spcBef>
                <a:spcAft>
                  <a:spcPts val="0"/>
                </a:spcAft>
                <a:buClrTx/>
                <a:buSzTx/>
                <a:buFont typeface="Wingdings" panose="05000000000000000000" pitchFamily="2" charset="2"/>
                <a:buChar char="Ø"/>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計画期間　</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2024</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（令和６）年度～</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2028</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（令和</a:t>
              </a:r>
              <a:r>
                <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）年度　５年間</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79790" marR="0" lvl="0" indent="-279790" algn="l" defTabSz="903124" rtl="0" eaLnBrk="1" fontAlgn="auto" latinLnBrk="0" hangingPunct="1">
                <a:lnSpc>
                  <a:spcPts val="2448"/>
                </a:lnSpc>
                <a:spcBef>
                  <a:spcPts val="0"/>
                </a:spcBef>
                <a:spcAft>
                  <a:spcPts val="0"/>
                </a:spcAft>
                <a:buClrTx/>
                <a:buSzTx/>
                <a:buFont typeface="Wingdings" panose="05000000000000000000" pitchFamily="2" charset="2"/>
                <a:buChar char="Ø"/>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7" name="角丸四角形 16"/>
            <p:cNvSpPr/>
            <p:nvPr/>
          </p:nvSpPr>
          <p:spPr>
            <a:xfrm>
              <a:off x="553099" y="4347485"/>
              <a:ext cx="8820484" cy="1745811"/>
            </a:xfrm>
            <a:prstGeom prst="roundRect">
              <a:avLst/>
            </a:prstGeom>
            <a:noFill/>
            <a:ln w="12700">
              <a:solidFill>
                <a:schemeClr val="accent4"/>
              </a:solid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sp>
        <p:nvSpPr>
          <p:cNvPr id="19" name="二等辺三角形 18"/>
          <p:cNvSpPr/>
          <p:nvPr/>
        </p:nvSpPr>
        <p:spPr>
          <a:xfrm rot="10800000">
            <a:off x="3761104" y="4428627"/>
            <a:ext cx="2383791" cy="360040"/>
          </a:xfrm>
          <a:prstGeom prst="triangle">
            <a:avLst/>
          </a:prstGeom>
          <a:solidFill>
            <a:schemeClr val="accent4">
              <a:lumMod val="40000"/>
              <a:lumOff val="6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28" name="グループ化 27"/>
          <p:cNvGrpSpPr/>
          <p:nvPr/>
        </p:nvGrpSpPr>
        <p:grpSpPr>
          <a:xfrm>
            <a:off x="9220163" y="6187157"/>
            <a:ext cx="613925" cy="593832"/>
            <a:chOff x="4326528" y="6198699"/>
            <a:chExt cx="613925" cy="593832"/>
          </a:xfrm>
        </p:grpSpPr>
        <p:pic>
          <p:nvPicPr>
            <p:cNvPr id="27" name="図 26"/>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21" name="テキスト ボックス 20"/>
            <p:cNvSpPr txBox="1"/>
            <p:nvPr/>
          </p:nvSpPr>
          <p:spPr>
            <a:xfrm>
              <a:off x="4436397" y="6284125"/>
              <a:ext cx="504056" cy="400110"/>
            </a:xfrm>
            <a:prstGeom prst="rect">
              <a:avLst/>
            </a:prstGeom>
            <a:noFill/>
          </p:spPr>
          <p:txBody>
            <a:bodyPr wrap="square" rtlCol="0">
              <a:spAutoFit/>
            </a:bodyPr>
            <a:lstStyle/>
            <a:p>
              <a:r>
                <a:rPr kumimoji="1" lang="ja-JP" altLang="en-US" sz="2000" b="1" dirty="0">
                  <a:solidFill>
                    <a:schemeClr val="bg1"/>
                  </a:solidFill>
                </a:rPr>
                <a:t>２</a:t>
              </a:r>
            </a:p>
          </p:txBody>
        </p:sp>
      </p:grpSp>
      <p:grpSp>
        <p:nvGrpSpPr>
          <p:cNvPr id="31" name="グループ化 30"/>
          <p:cNvGrpSpPr/>
          <p:nvPr/>
        </p:nvGrpSpPr>
        <p:grpSpPr>
          <a:xfrm>
            <a:off x="161382" y="530446"/>
            <a:ext cx="720080" cy="484777"/>
            <a:chOff x="161382" y="530446"/>
            <a:chExt cx="720080" cy="484777"/>
          </a:xfrm>
        </p:grpSpPr>
        <p:sp>
          <p:nvSpPr>
            <p:cNvPr id="29" name="フローチャート: 結合子 28"/>
            <p:cNvSpPr/>
            <p:nvPr/>
          </p:nvSpPr>
          <p:spPr>
            <a:xfrm>
              <a:off x="161382" y="530446"/>
              <a:ext cx="720080" cy="484777"/>
            </a:xfrm>
            <a:prstGeom prst="flowChartConnector">
              <a:avLst/>
            </a:prstGeom>
            <a:solidFill>
              <a:schemeClr val="accent4">
                <a:lumMod val="60000"/>
                <a:lumOff val="4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30" name="正方形/長方形 29"/>
            <p:cNvSpPr/>
            <p:nvPr/>
          </p:nvSpPr>
          <p:spPr>
            <a:xfrm>
              <a:off x="263537" y="630145"/>
              <a:ext cx="492443" cy="276999"/>
            </a:xfrm>
            <a:prstGeom prst="rect">
              <a:avLst/>
            </a:prstGeom>
            <a:ln>
              <a:noFill/>
            </a:ln>
          </p:spPr>
          <p:txBody>
            <a:bodyPr wrap="none">
              <a:spAutoFit/>
            </a:bodyPr>
            <a:lstStyle/>
            <a:p>
              <a:r>
                <a:rPr lang="ja-JP" altLang="en-US" sz="1200" b="1" dirty="0">
                  <a:solidFill>
                    <a:schemeClr val="bg1"/>
                  </a:solidFill>
                </a:rPr>
                <a:t>背景</a:t>
              </a:r>
            </a:p>
          </p:txBody>
        </p:sp>
      </p:grpSp>
      <p:grpSp>
        <p:nvGrpSpPr>
          <p:cNvPr id="32" name="グループ化 31"/>
          <p:cNvGrpSpPr/>
          <p:nvPr/>
        </p:nvGrpSpPr>
        <p:grpSpPr>
          <a:xfrm>
            <a:off x="130280" y="1871125"/>
            <a:ext cx="720080" cy="484777"/>
            <a:chOff x="161382" y="530446"/>
            <a:chExt cx="720080" cy="484777"/>
          </a:xfrm>
        </p:grpSpPr>
        <p:sp>
          <p:nvSpPr>
            <p:cNvPr id="33" name="フローチャート: 結合子 32"/>
            <p:cNvSpPr/>
            <p:nvPr/>
          </p:nvSpPr>
          <p:spPr>
            <a:xfrm>
              <a:off x="161382" y="530446"/>
              <a:ext cx="720080" cy="484777"/>
            </a:xfrm>
            <a:prstGeom prst="flowChartConnector">
              <a:avLst/>
            </a:prstGeom>
            <a:solidFill>
              <a:schemeClr val="accent4">
                <a:lumMod val="60000"/>
                <a:lumOff val="4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34" name="正方形/長方形 33"/>
            <p:cNvSpPr/>
            <p:nvPr/>
          </p:nvSpPr>
          <p:spPr>
            <a:xfrm>
              <a:off x="186760" y="541899"/>
              <a:ext cx="646331" cy="461665"/>
            </a:xfrm>
            <a:prstGeom prst="rect">
              <a:avLst/>
            </a:prstGeom>
            <a:ln>
              <a:noFill/>
            </a:ln>
          </p:spPr>
          <p:txBody>
            <a:bodyPr wrap="none">
              <a:spAutoFit/>
            </a:bodyPr>
            <a:lstStyle/>
            <a:p>
              <a:r>
                <a:rPr lang="ja-JP" altLang="en-US" sz="1200" b="1" dirty="0">
                  <a:solidFill>
                    <a:schemeClr val="bg1"/>
                  </a:solidFill>
                </a:rPr>
                <a:t>目指す</a:t>
              </a:r>
              <a:endParaRPr lang="en-US" altLang="ja-JP" sz="1200" b="1" dirty="0">
                <a:solidFill>
                  <a:schemeClr val="bg1"/>
                </a:solidFill>
              </a:endParaRPr>
            </a:p>
            <a:p>
              <a:r>
                <a:rPr lang="ja-JP" altLang="en-US" sz="1200" b="1" dirty="0">
                  <a:solidFill>
                    <a:schemeClr val="bg1"/>
                  </a:solidFill>
                </a:rPr>
                <a:t>方向性</a:t>
              </a:r>
            </a:p>
          </p:txBody>
        </p:sp>
      </p:grpSp>
      <p:grpSp>
        <p:nvGrpSpPr>
          <p:cNvPr id="35" name="グループ化 34"/>
          <p:cNvGrpSpPr/>
          <p:nvPr/>
        </p:nvGrpSpPr>
        <p:grpSpPr>
          <a:xfrm>
            <a:off x="149719" y="4396889"/>
            <a:ext cx="720080" cy="485446"/>
            <a:chOff x="161382" y="530446"/>
            <a:chExt cx="720080" cy="485446"/>
          </a:xfrm>
        </p:grpSpPr>
        <p:sp>
          <p:nvSpPr>
            <p:cNvPr id="36" name="フローチャート: 結合子 35"/>
            <p:cNvSpPr/>
            <p:nvPr/>
          </p:nvSpPr>
          <p:spPr>
            <a:xfrm>
              <a:off x="161382" y="530446"/>
              <a:ext cx="720080" cy="484777"/>
            </a:xfrm>
            <a:prstGeom prst="flowChartConnector">
              <a:avLst/>
            </a:prstGeom>
            <a:solidFill>
              <a:schemeClr val="accent4">
                <a:lumMod val="60000"/>
                <a:lumOff val="4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37" name="正方形/長方形 36"/>
            <p:cNvSpPr/>
            <p:nvPr/>
          </p:nvSpPr>
          <p:spPr>
            <a:xfrm>
              <a:off x="235131" y="554227"/>
              <a:ext cx="646331" cy="461665"/>
            </a:xfrm>
            <a:prstGeom prst="rect">
              <a:avLst/>
            </a:prstGeom>
          </p:spPr>
          <p:txBody>
            <a:bodyPr wrap="none">
              <a:spAutoFit/>
            </a:bodyPr>
            <a:lstStyle/>
            <a:p>
              <a:r>
                <a:rPr lang="ja-JP" altLang="en-US" sz="1200" b="1" dirty="0">
                  <a:solidFill>
                    <a:schemeClr val="bg1"/>
                  </a:solidFill>
                </a:rPr>
                <a:t>策定の</a:t>
              </a:r>
              <a:endParaRPr lang="en-US" altLang="ja-JP" sz="1200" b="1" dirty="0">
                <a:solidFill>
                  <a:schemeClr val="bg1"/>
                </a:solidFill>
              </a:endParaRPr>
            </a:p>
            <a:p>
              <a:r>
                <a:rPr lang="ja-JP" altLang="en-US" sz="1200" b="1" dirty="0">
                  <a:solidFill>
                    <a:schemeClr val="bg1"/>
                  </a:solidFill>
                </a:rPr>
                <a:t>趣旨</a:t>
              </a:r>
            </a:p>
          </p:txBody>
        </p:sp>
      </p:grpSp>
    </p:spTree>
    <p:extLst>
      <p:ext uri="{BB962C8B-B14F-4D97-AF65-F5344CB8AC3E}">
        <p14:creationId xmlns:p14="http://schemas.microsoft.com/office/powerpoint/2010/main" val="304706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72482" y="1387648"/>
            <a:ext cx="4392488" cy="4533925"/>
          </a:xfrm>
          <a:prstGeom prst="roundRect">
            <a:avLst/>
          </a:prstGeom>
          <a:solidFill>
            <a:srgbClr val="FFFF99"/>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rPr>
              <a:t>未来への可能性</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2" action="ppaction://hlinksldjump"/>
              </a:rPr>
              <a:t>人口減少と高齢化の進展</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グローバル化の進展</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hlinkClick r:id="rId3" action="ppaction://hlinksldjump"/>
              </a:rPr>
              <a:t>デジタルによる社会の変革</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4" action="ppaction://hlinksldjump"/>
              </a:rPr>
              <a:t>互いに尊重し自分らしく</a:t>
            </a:r>
            <a:endParaRPr lang="en-US" altLang="ja-JP" sz="2000" dirty="0">
              <a:latin typeface="メイリオ" panose="020B0604030504040204" pitchFamily="50" charset="-128"/>
              <a:ea typeface="メイリオ" panose="020B0604030504040204" pitchFamily="50" charset="-128"/>
            </a:endParaRPr>
          </a:p>
          <a:p>
            <a:pPr>
              <a:lnSpc>
                <a:spcPts val="3300"/>
              </a:lnSpc>
            </a:pPr>
            <a:r>
              <a:rPr lang="ja-JP" altLang="en-US"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hlinkClick r:id="rId4" action="ppaction://hlinksldjump"/>
              </a:rPr>
              <a:t>生きる共生社会</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rPr>
              <a:t>家庭環境や地域社会の状況</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子供の健康と安全・安心の確保</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rPr>
              <a:t>教員の多忙化</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教員の資質向上</a:t>
            </a:r>
            <a:endParaRPr kumimoji="1" lang="ja-JP" altLang="en-US" sz="2000" dirty="0">
              <a:latin typeface="メイリオ" panose="020B0604030504040204" pitchFamily="50" charset="-128"/>
              <a:ea typeface="メイリオ" panose="020B0604030504040204" pitchFamily="50" charset="-128"/>
            </a:endParaRPr>
          </a:p>
        </p:txBody>
      </p:sp>
      <p:sp>
        <p:nvSpPr>
          <p:cNvPr id="3" name="テキスト ボックス 2"/>
          <p:cNvSpPr txBox="1"/>
          <p:nvPr/>
        </p:nvSpPr>
        <p:spPr>
          <a:xfrm>
            <a:off x="335636" y="1190670"/>
            <a:ext cx="2952328"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教育を取り巻く社会の状況</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9" name="角丸四角形 8"/>
          <p:cNvSpPr/>
          <p:nvPr/>
        </p:nvSpPr>
        <p:spPr>
          <a:xfrm>
            <a:off x="4733388" y="1375335"/>
            <a:ext cx="5116156" cy="4533925"/>
          </a:xfrm>
          <a:prstGeom prst="roundRect">
            <a:avLst/>
          </a:prstGeom>
          <a:solidFill>
            <a:srgbClr val="CCFFFF"/>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全ての子供たちの可能性を開花</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5" action="ppaction://hlinksldjump"/>
              </a:rPr>
              <a:t>一人一人が主体となる「学び」の充実</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グローバルな視点の育成</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6" action="ppaction://hlinksldjump"/>
              </a:rPr>
              <a:t>「集合知」の結集・発揮</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7" action="ppaction://hlinksldjump"/>
              </a:rPr>
              <a:t>多様なニーズや背景を有する</a:t>
            </a:r>
            <a:endParaRPr lang="en-US" altLang="ja-JP" sz="2000" dirty="0">
              <a:latin typeface="メイリオ" panose="020B0604030504040204" pitchFamily="50" charset="-128"/>
              <a:ea typeface="メイリオ" panose="020B0604030504040204" pitchFamily="50" charset="-128"/>
            </a:endParaRPr>
          </a:p>
          <a:p>
            <a:pPr>
              <a:lnSpc>
                <a:spcPts val="3300"/>
              </a:lnSpc>
            </a:pPr>
            <a:r>
              <a:rPr lang="ja-JP" altLang="en-US" sz="20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hlinkClick r:id="rId7" action="ppaction://hlinksldjump"/>
              </a:rPr>
              <a:t>子供たちへの対応</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持続可能な社会の創り手の育成</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現代的な健康課題への対応</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教員が子供と向き合う時間の確保</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rPr>
              <a:t>時代のニーズに対応した教員の育成</a:t>
            </a:r>
          </a:p>
        </p:txBody>
      </p:sp>
      <p:sp>
        <p:nvSpPr>
          <p:cNvPr id="10" name="テキスト ボックス 9"/>
          <p:cNvSpPr txBox="1"/>
          <p:nvPr/>
        </p:nvSpPr>
        <p:spPr>
          <a:xfrm>
            <a:off x="5028048" y="1183300"/>
            <a:ext cx="3398316"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今後の教育に求められる方向性</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pic>
        <p:nvPicPr>
          <p:cNvPr id="6" name="図 5"/>
          <p:cNvPicPr>
            <a:picLocks noChangeAspect="1"/>
          </p:cNvPicPr>
          <p:nvPr/>
        </p:nvPicPr>
        <p:blipFill>
          <a:blip r:embed="rId8"/>
          <a:stretch>
            <a:fillRect/>
          </a:stretch>
        </p:blipFill>
        <p:spPr>
          <a:xfrm>
            <a:off x="4489850" y="2564904"/>
            <a:ext cx="224213" cy="1730667"/>
          </a:xfrm>
          <a:prstGeom prst="rect">
            <a:avLst/>
          </a:prstGeom>
          <a:noFill/>
        </p:spPr>
      </p:pic>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9">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３</a:t>
              </a:r>
            </a:p>
          </p:txBody>
        </p:sp>
      </p:grpSp>
    </p:spTree>
    <p:extLst>
      <p:ext uri="{BB962C8B-B14F-4D97-AF65-F5344CB8AC3E}">
        <p14:creationId xmlns:p14="http://schemas.microsoft.com/office/powerpoint/2010/main" val="1877502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166336" y="666386"/>
            <a:ext cx="9672754" cy="6074982"/>
          </a:xfrm>
          <a:prstGeom prst="roundRect">
            <a:avLst/>
          </a:prstGeom>
          <a:solidFill>
            <a:srgbClr val="FFFF99">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2" action="ppaction://hlinksldjump"/>
              </a:rPr>
              <a:t>人口減少と高齢化の進展</a:t>
            </a:r>
            <a:endParaRPr lang="en-US" altLang="ja-JP" sz="2000" dirty="0">
              <a:latin typeface="メイリオ" panose="020B0604030504040204" pitchFamily="50" charset="-128"/>
              <a:ea typeface="メイリオ" panose="020B0604030504040204" pitchFamily="50" charset="-128"/>
            </a:endParaRPr>
          </a:p>
        </p:txBody>
      </p:sp>
      <p:sp>
        <p:nvSpPr>
          <p:cNvPr id="3" name="テキスト ボックス 2"/>
          <p:cNvSpPr txBox="1"/>
          <p:nvPr/>
        </p:nvSpPr>
        <p:spPr>
          <a:xfrm>
            <a:off x="182184" y="566721"/>
            <a:ext cx="2952328"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教育を取り巻く社会の状況</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3">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４</a:t>
              </a:r>
            </a:p>
          </p:txBody>
        </p:sp>
      </p:grpSp>
      <p:pic>
        <p:nvPicPr>
          <p:cNvPr id="2" name="図 1">
            <a:extLst>
              <a:ext uri="{FF2B5EF4-FFF2-40B4-BE49-F238E27FC236}">
                <a16:creationId xmlns:a16="http://schemas.microsoft.com/office/drawing/2014/main" id="{C4CE94C9-D2B3-5640-9AB1-5C8840CA1BC4}"/>
              </a:ext>
            </a:extLst>
          </p:cNvPr>
          <p:cNvPicPr>
            <a:picLocks noChangeAspect="1"/>
          </p:cNvPicPr>
          <p:nvPr/>
        </p:nvPicPr>
        <p:blipFill>
          <a:blip r:embed="rId4"/>
          <a:stretch>
            <a:fillRect/>
          </a:stretch>
        </p:blipFill>
        <p:spPr>
          <a:xfrm>
            <a:off x="256251" y="1366796"/>
            <a:ext cx="4602079" cy="3813328"/>
          </a:xfrm>
          <a:prstGeom prst="rect">
            <a:avLst/>
          </a:prstGeom>
        </p:spPr>
      </p:pic>
      <p:grpSp>
        <p:nvGrpSpPr>
          <p:cNvPr id="8" name="グループ化 7">
            <a:extLst>
              <a:ext uri="{FF2B5EF4-FFF2-40B4-BE49-F238E27FC236}">
                <a16:creationId xmlns:a16="http://schemas.microsoft.com/office/drawing/2014/main" id="{2FDAB2EE-DB5F-AA0C-89E4-F25749AFA906}"/>
              </a:ext>
            </a:extLst>
          </p:cNvPr>
          <p:cNvGrpSpPr/>
          <p:nvPr/>
        </p:nvGrpSpPr>
        <p:grpSpPr>
          <a:xfrm>
            <a:off x="295143" y="5329768"/>
            <a:ext cx="4752528" cy="961511"/>
            <a:chOff x="2360712" y="5946319"/>
            <a:chExt cx="4248472" cy="621142"/>
          </a:xfrm>
        </p:grpSpPr>
        <p:sp>
          <p:nvSpPr>
            <p:cNvPr id="15" name="吹き出し: 角を丸めた四角形 20">
              <a:extLst>
                <a:ext uri="{FF2B5EF4-FFF2-40B4-BE49-F238E27FC236}">
                  <a16:creationId xmlns:a16="http://schemas.microsoft.com/office/drawing/2014/main" id="{8CBFBA61-5954-FF5F-803D-C02D0045CBE9}"/>
                </a:ext>
              </a:extLst>
            </p:cNvPr>
            <p:cNvSpPr/>
            <p:nvPr/>
          </p:nvSpPr>
          <p:spPr>
            <a:xfrm>
              <a:off x="2360712" y="5946319"/>
              <a:ext cx="4248472" cy="610093"/>
            </a:xfrm>
            <a:prstGeom prst="wedgeRoundRectCallout">
              <a:avLst>
                <a:gd name="adj1" fmla="val -29177"/>
                <a:gd name="adj2" fmla="val -71468"/>
                <a:gd name="adj3" fmla="val 16667"/>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63" dirty="0"/>
            </a:p>
          </p:txBody>
        </p:sp>
        <p:sp>
          <p:nvSpPr>
            <p:cNvPr id="16" name="テキスト ボックス 21">
              <a:extLst>
                <a:ext uri="{FF2B5EF4-FFF2-40B4-BE49-F238E27FC236}">
                  <a16:creationId xmlns:a16="http://schemas.microsoft.com/office/drawing/2014/main" id="{8A5003C1-B32C-364A-7C26-4648CC7D2A5F}"/>
                </a:ext>
              </a:extLst>
            </p:cNvPr>
            <p:cNvSpPr txBox="1">
              <a:spLocks noChangeArrowheads="1"/>
            </p:cNvSpPr>
            <p:nvPr/>
          </p:nvSpPr>
          <p:spPr bwMode="auto">
            <a:xfrm>
              <a:off x="2377867" y="6018747"/>
              <a:ext cx="3993219" cy="20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600" b="1" dirty="0"/>
                <a:t>○</a:t>
              </a:r>
              <a:r>
                <a:rPr lang="en-US" altLang="ja-JP" sz="1600" b="1" dirty="0"/>
                <a:t>2050</a:t>
              </a:r>
              <a:r>
                <a:rPr lang="ja-JP" altLang="en-US" sz="1600" b="1" dirty="0"/>
                <a:t>年には生産年齢人口が約   </a:t>
              </a:r>
              <a:r>
                <a:rPr lang="en-US" altLang="ja-JP" sz="1600" b="1" dirty="0"/>
                <a:t>1,800</a:t>
              </a:r>
              <a:r>
                <a:rPr lang="ja-JP" altLang="en-US" sz="1600" b="1" dirty="0"/>
                <a:t>万人減少</a:t>
              </a:r>
              <a:endParaRPr lang="en-US" altLang="ja-JP" sz="1600" b="1" dirty="0"/>
            </a:p>
          </p:txBody>
        </p:sp>
        <p:sp>
          <p:nvSpPr>
            <p:cNvPr id="17" name="テキスト ボックス 21">
              <a:extLst>
                <a:ext uri="{FF2B5EF4-FFF2-40B4-BE49-F238E27FC236}">
                  <a16:creationId xmlns:a16="http://schemas.microsoft.com/office/drawing/2014/main" id="{729F7029-4493-0764-74C7-ED61EA1D147A}"/>
                </a:ext>
              </a:extLst>
            </p:cNvPr>
            <p:cNvSpPr txBox="1">
              <a:spLocks noChangeArrowheads="1"/>
            </p:cNvSpPr>
            <p:nvPr/>
          </p:nvSpPr>
          <p:spPr bwMode="auto">
            <a:xfrm>
              <a:off x="2369289" y="6219942"/>
              <a:ext cx="3993219" cy="34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600" b="1" dirty="0"/>
                <a:t>○</a:t>
              </a:r>
              <a:r>
                <a:rPr lang="en-US" altLang="ja-JP" sz="1600" b="1" dirty="0"/>
                <a:t>2040</a:t>
              </a:r>
              <a:r>
                <a:rPr lang="ja-JP" altLang="en-US" sz="1600" b="1" dirty="0"/>
                <a:t>年には、全国で</a:t>
              </a:r>
              <a:r>
                <a:rPr lang="en-US" altLang="ja-JP" sz="1600" b="1" dirty="0"/>
                <a:t>1,100</a:t>
              </a:r>
              <a:r>
                <a:rPr lang="ja-JP" altLang="en-US" sz="1600" b="1" dirty="0"/>
                <a:t>万人の労働力が不足</a:t>
              </a:r>
              <a:endParaRPr lang="en-US" altLang="ja-JP" sz="1600" b="1" dirty="0"/>
            </a:p>
          </p:txBody>
        </p:sp>
      </p:grpSp>
      <p:pic>
        <p:nvPicPr>
          <p:cNvPr id="31" name="図 30">
            <a:extLst>
              <a:ext uri="{FF2B5EF4-FFF2-40B4-BE49-F238E27FC236}">
                <a16:creationId xmlns:a16="http://schemas.microsoft.com/office/drawing/2014/main" id="{8E79C78E-4C58-201B-F744-34A04FCCD622}"/>
              </a:ext>
            </a:extLst>
          </p:cNvPr>
          <p:cNvPicPr>
            <a:picLocks noChangeAspect="1"/>
          </p:cNvPicPr>
          <p:nvPr/>
        </p:nvPicPr>
        <p:blipFill>
          <a:blip r:embed="rId5"/>
          <a:stretch>
            <a:fillRect/>
          </a:stretch>
        </p:blipFill>
        <p:spPr>
          <a:xfrm>
            <a:off x="5047671" y="1126045"/>
            <a:ext cx="5017897" cy="4634583"/>
          </a:xfrm>
          <a:prstGeom prst="rect">
            <a:avLst/>
          </a:prstGeom>
        </p:spPr>
      </p:pic>
      <p:sp>
        <p:nvSpPr>
          <p:cNvPr id="32" name="テキスト ボックス 31">
            <a:extLst>
              <a:ext uri="{FF2B5EF4-FFF2-40B4-BE49-F238E27FC236}">
                <a16:creationId xmlns:a16="http://schemas.microsoft.com/office/drawing/2014/main" id="{1E1A163C-B2D7-478F-815F-FBA5D4B65F8A}"/>
              </a:ext>
            </a:extLst>
          </p:cNvPr>
          <p:cNvSpPr txBox="1"/>
          <p:nvPr/>
        </p:nvSpPr>
        <p:spPr>
          <a:xfrm>
            <a:off x="6969224" y="5860293"/>
            <a:ext cx="3672408" cy="307777"/>
          </a:xfrm>
          <a:prstGeom prst="rect">
            <a:avLst/>
          </a:prstGeom>
          <a:noFill/>
        </p:spPr>
        <p:txBody>
          <a:bodyPr wrap="square" rtlCol="0">
            <a:spAutoFit/>
          </a:bodyPr>
          <a:lstStyle/>
          <a:p>
            <a:r>
              <a:rPr kumimoji="1" lang="ja-JP" altLang="en-US" sz="1400" dirty="0"/>
              <a:t>藤原和博氏「よのなか科」授業資料</a:t>
            </a:r>
          </a:p>
        </p:txBody>
      </p:sp>
      <p:sp>
        <p:nvSpPr>
          <p:cNvPr id="33" name="正方形/長方形 32">
            <a:extLst>
              <a:ext uri="{FF2B5EF4-FFF2-40B4-BE49-F238E27FC236}">
                <a16:creationId xmlns:a16="http://schemas.microsoft.com/office/drawing/2014/main" id="{9C1BB6FF-7497-4D15-E221-2DAB73D805FA}"/>
              </a:ext>
            </a:extLst>
          </p:cNvPr>
          <p:cNvSpPr/>
          <p:nvPr/>
        </p:nvSpPr>
        <p:spPr>
          <a:xfrm>
            <a:off x="11728" y="6377824"/>
            <a:ext cx="5505355" cy="276999"/>
          </a:xfrm>
          <a:prstGeom prst="rect">
            <a:avLst/>
          </a:prstGeom>
        </p:spPr>
        <p:txBody>
          <a:bodyPr wrap="square">
            <a:spAutoFit/>
          </a:bodyPr>
          <a:lstStyle/>
          <a:p>
            <a:r>
              <a:rPr lang="en-US" altLang="ja-JP" sz="1200" dirty="0"/>
              <a:t>【</a:t>
            </a:r>
            <a:r>
              <a:rPr lang="ja-JP" altLang="en-US" sz="1200" dirty="0"/>
              <a:t>中央教育審議会</a:t>
            </a:r>
            <a:r>
              <a:rPr lang="en-US" altLang="ja-JP" sz="1200" dirty="0"/>
              <a:t>】</a:t>
            </a:r>
            <a:r>
              <a:rPr lang="ja-JP" altLang="en-US" sz="1200" dirty="0"/>
              <a:t>次期教育振興基本計画について（答申）参考資料・データ集</a:t>
            </a:r>
            <a:endParaRPr lang="ja-JP" altLang="en-US" sz="1100" dirty="0"/>
          </a:p>
        </p:txBody>
      </p:sp>
    </p:spTree>
    <p:extLst>
      <p:ext uri="{BB962C8B-B14F-4D97-AF65-F5344CB8AC3E}">
        <p14:creationId xmlns:p14="http://schemas.microsoft.com/office/powerpoint/2010/main" val="4056681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５</a:t>
              </a:r>
            </a:p>
          </p:txBody>
        </p:sp>
      </p:grpSp>
      <p:sp>
        <p:nvSpPr>
          <p:cNvPr id="7" name="角丸四角形 8">
            <a:extLst>
              <a:ext uri="{FF2B5EF4-FFF2-40B4-BE49-F238E27FC236}">
                <a16:creationId xmlns:a16="http://schemas.microsoft.com/office/drawing/2014/main" id="{C6C4ED19-6C9D-9938-ADF8-402DD4220417}"/>
              </a:ext>
            </a:extLst>
          </p:cNvPr>
          <p:cNvSpPr/>
          <p:nvPr/>
        </p:nvSpPr>
        <p:spPr>
          <a:xfrm>
            <a:off x="30948" y="628091"/>
            <a:ext cx="9833288" cy="6128404"/>
          </a:xfrm>
          <a:prstGeom prst="roundRect">
            <a:avLst/>
          </a:prstGeom>
          <a:solidFill>
            <a:srgbClr val="CCFFFF">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3" action="ppaction://hlinksldjump"/>
              </a:rPr>
              <a:t>一人一人が主体となる「学び」の充実</a:t>
            </a:r>
            <a:endParaRPr lang="en-US" altLang="ja-JP" sz="20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4CA1F57-D011-667C-E0C7-6CC4F2C6D327}"/>
              </a:ext>
            </a:extLst>
          </p:cNvPr>
          <p:cNvSpPr txBox="1"/>
          <p:nvPr/>
        </p:nvSpPr>
        <p:spPr>
          <a:xfrm>
            <a:off x="56456" y="546486"/>
            <a:ext cx="3398316"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今後の教育に求められる方向性</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9" name="四角形: 角を丸くする 12">
            <a:extLst>
              <a:ext uri="{FF2B5EF4-FFF2-40B4-BE49-F238E27FC236}">
                <a16:creationId xmlns:a16="http://schemas.microsoft.com/office/drawing/2014/main" id="{ABA7CD01-A138-A218-83E0-A1E4D1E42AC8}"/>
              </a:ext>
            </a:extLst>
          </p:cNvPr>
          <p:cNvSpPr/>
          <p:nvPr/>
        </p:nvSpPr>
        <p:spPr>
          <a:xfrm>
            <a:off x="416496" y="1933835"/>
            <a:ext cx="3632572" cy="1156422"/>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a:solidFill>
                  <a:schemeClr val="tx1"/>
                </a:solidFill>
              </a:rPr>
              <a:t>豊かな人生→学び続ける</a:t>
            </a:r>
          </a:p>
        </p:txBody>
      </p:sp>
      <p:sp>
        <p:nvSpPr>
          <p:cNvPr id="10" name="テキスト ボックス 9">
            <a:extLst>
              <a:ext uri="{FF2B5EF4-FFF2-40B4-BE49-F238E27FC236}">
                <a16:creationId xmlns:a16="http://schemas.microsoft.com/office/drawing/2014/main" id="{31870C0B-23CA-7DBF-097F-1F79B781886E}"/>
              </a:ext>
            </a:extLst>
          </p:cNvPr>
          <p:cNvSpPr txBox="1"/>
          <p:nvPr/>
        </p:nvSpPr>
        <p:spPr>
          <a:xfrm>
            <a:off x="438662" y="1632275"/>
            <a:ext cx="1944216" cy="400110"/>
          </a:xfrm>
          <a:prstGeom prst="rect">
            <a:avLst/>
          </a:prstGeom>
          <a:solidFill>
            <a:srgbClr val="FFFF99"/>
          </a:solidFill>
        </p:spPr>
        <p:txBody>
          <a:bodyPr wrap="square" rtlCol="0">
            <a:spAutoFit/>
          </a:bodyPr>
          <a:lstStyle/>
          <a:p>
            <a:r>
              <a:rPr lang="ja-JP" altLang="en-US" sz="2000" b="1" dirty="0"/>
              <a:t>人生</a:t>
            </a:r>
            <a:r>
              <a:rPr lang="en-US" altLang="ja-JP" sz="2000" b="1" dirty="0"/>
              <a:t>100</a:t>
            </a:r>
            <a:r>
              <a:rPr lang="ja-JP" altLang="en-US" sz="2000" b="1" dirty="0"/>
              <a:t>年時代</a:t>
            </a:r>
            <a:endParaRPr kumimoji="1" lang="ja-JP" altLang="en-US" sz="2000" b="1" dirty="0"/>
          </a:p>
        </p:txBody>
      </p:sp>
      <p:sp>
        <p:nvSpPr>
          <p:cNvPr id="19" name="四角形: 角を丸くする 18">
            <a:extLst>
              <a:ext uri="{FF2B5EF4-FFF2-40B4-BE49-F238E27FC236}">
                <a16:creationId xmlns:a16="http://schemas.microsoft.com/office/drawing/2014/main" id="{E9883CEB-A9B8-75EA-10CA-06643ACE9471}"/>
              </a:ext>
            </a:extLst>
          </p:cNvPr>
          <p:cNvSpPr/>
          <p:nvPr/>
        </p:nvSpPr>
        <p:spPr>
          <a:xfrm>
            <a:off x="4422462" y="1978449"/>
            <a:ext cx="5283065" cy="1111808"/>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a:solidFill>
                  <a:schemeClr val="tx1"/>
                </a:solidFill>
              </a:rPr>
              <a:t>生産年齢人口の減少→</a:t>
            </a:r>
            <a:endParaRPr lang="en-US" altLang="ja-JP" sz="2400" dirty="0">
              <a:solidFill>
                <a:schemeClr val="tx1"/>
              </a:solidFill>
            </a:endParaRPr>
          </a:p>
          <a:p>
            <a:pPr algn="ctr">
              <a:defRPr/>
            </a:pPr>
            <a:r>
              <a:rPr lang="ja-JP" altLang="en-US" sz="2400" dirty="0">
                <a:solidFill>
                  <a:schemeClr val="tx1"/>
                </a:solidFill>
              </a:rPr>
              <a:t>新たな価値を創り出す創造力・他者と協働してチームで問題を解決する能力</a:t>
            </a:r>
            <a:endParaRPr lang="en-US" altLang="ja-JP" sz="2400" dirty="0">
              <a:solidFill>
                <a:schemeClr val="tx1"/>
              </a:solidFill>
            </a:endParaRPr>
          </a:p>
        </p:txBody>
      </p:sp>
      <p:sp>
        <p:nvSpPr>
          <p:cNvPr id="18" name="テキスト ボックス 17">
            <a:extLst>
              <a:ext uri="{FF2B5EF4-FFF2-40B4-BE49-F238E27FC236}">
                <a16:creationId xmlns:a16="http://schemas.microsoft.com/office/drawing/2014/main" id="{0FBF5E79-A1A0-DB5D-69A1-45E5C531FAA0}"/>
              </a:ext>
            </a:extLst>
          </p:cNvPr>
          <p:cNvSpPr txBox="1"/>
          <p:nvPr/>
        </p:nvSpPr>
        <p:spPr>
          <a:xfrm>
            <a:off x="4485000" y="1603192"/>
            <a:ext cx="1507419" cy="400110"/>
          </a:xfrm>
          <a:prstGeom prst="rect">
            <a:avLst/>
          </a:prstGeom>
          <a:solidFill>
            <a:srgbClr val="FFFF99"/>
          </a:solidFill>
        </p:spPr>
        <p:txBody>
          <a:bodyPr wrap="square" rtlCol="0">
            <a:spAutoFit/>
          </a:bodyPr>
          <a:lstStyle/>
          <a:p>
            <a:r>
              <a:rPr lang="ja-JP" altLang="en-US" sz="2000" b="1" dirty="0"/>
              <a:t>人口減少</a:t>
            </a:r>
            <a:endParaRPr kumimoji="1" lang="ja-JP" altLang="en-US" sz="2000" b="1" dirty="0"/>
          </a:p>
        </p:txBody>
      </p:sp>
      <p:sp>
        <p:nvSpPr>
          <p:cNvPr id="20" name="二等辺三角形 19">
            <a:extLst>
              <a:ext uri="{FF2B5EF4-FFF2-40B4-BE49-F238E27FC236}">
                <a16:creationId xmlns:a16="http://schemas.microsoft.com/office/drawing/2014/main" id="{F2C27769-623B-8C97-B80E-C5AA046BE0C0}"/>
              </a:ext>
            </a:extLst>
          </p:cNvPr>
          <p:cNvSpPr/>
          <p:nvPr/>
        </p:nvSpPr>
        <p:spPr>
          <a:xfrm rot="10800000">
            <a:off x="3080792" y="3201606"/>
            <a:ext cx="2383791" cy="360040"/>
          </a:xfrm>
          <a:prstGeom prst="triangle">
            <a:avLst/>
          </a:prstGeom>
          <a:solidFill>
            <a:schemeClr val="accent4">
              <a:lumMod val="40000"/>
              <a:lumOff val="6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1" name="テキスト ボックス 20">
            <a:extLst>
              <a:ext uri="{FF2B5EF4-FFF2-40B4-BE49-F238E27FC236}">
                <a16:creationId xmlns:a16="http://schemas.microsoft.com/office/drawing/2014/main" id="{03F671CF-0052-09E9-C17B-4115EA1D3330}"/>
              </a:ext>
            </a:extLst>
          </p:cNvPr>
          <p:cNvSpPr txBox="1"/>
          <p:nvPr/>
        </p:nvSpPr>
        <p:spPr>
          <a:xfrm>
            <a:off x="2220109" y="3561647"/>
            <a:ext cx="4680520" cy="523220"/>
          </a:xfrm>
          <a:prstGeom prst="rect">
            <a:avLst/>
          </a:prstGeom>
          <a:noFill/>
        </p:spPr>
        <p:txBody>
          <a:bodyPr wrap="square" rtlCol="0">
            <a:spAutoFit/>
          </a:bodyPr>
          <a:lstStyle/>
          <a:p>
            <a:r>
              <a:rPr kumimoji="1" lang="ja-JP" altLang="en-US" sz="2800" dirty="0">
                <a:solidFill>
                  <a:srgbClr val="FF0000"/>
                </a:solidFill>
              </a:rPr>
              <a:t>子供主体の授業</a:t>
            </a:r>
            <a:r>
              <a:rPr kumimoji="1" lang="ja-JP" altLang="en-US" dirty="0"/>
              <a:t>への教育観の転換</a:t>
            </a:r>
          </a:p>
        </p:txBody>
      </p:sp>
      <p:sp>
        <p:nvSpPr>
          <p:cNvPr id="22" name="四角形: 角を丸くする 16">
            <a:extLst>
              <a:ext uri="{FF2B5EF4-FFF2-40B4-BE49-F238E27FC236}">
                <a16:creationId xmlns:a16="http://schemas.microsoft.com/office/drawing/2014/main" id="{8A428896-064D-55E7-C7C5-D92DB59E6EFA}"/>
              </a:ext>
            </a:extLst>
          </p:cNvPr>
          <p:cNvSpPr/>
          <p:nvPr/>
        </p:nvSpPr>
        <p:spPr>
          <a:xfrm>
            <a:off x="978995" y="4099096"/>
            <a:ext cx="7937194" cy="1250110"/>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dirty="0">
                <a:solidFill>
                  <a:schemeClr val="tx1"/>
                </a:solidFill>
              </a:rPr>
              <a:t>「知識暗記」「正解主義」の偏りやインプット中心の教育から脱却し、知識や情報の編集・活用、アウトプットベースの教育へ比重の転換を図る。</a:t>
            </a:r>
          </a:p>
        </p:txBody>
      </p:sp>
    </p:spTree>
    <p:extLst>
      <p:ext uri="{BB962C8B-B14F-4D97-AF65-F5344CB8AC3E}">
        <p14:creationId xmlns:p14="http://schemas.microsoft.com/office/powerpoint/2010/main" val="525806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pic>
        <p:nvPicPr>
          <p:cNvPr id="2" name="図 1">
            <a:extLst>
              <a:ext uri="{FF2B5EF4-FFF2-40B4-BE49-F238E27FC236}">
                <a16:creationId xmlns:a16="http://schemas.microsoft.com/office/drawing/2014/main" id="{245D9FAE-B473-B07E-1E12-62525876321E}"/>
              </a:ext>
            </a:extLst>
          </p:cNvPr>
          <p:cNvPicPr>
            <a:picLocks noChangeAspect="1"/>
          </p:cNvPicPr>
          <p:nvPr/>
        </p:nvPicPr>
        <p:blipFill>
          <a:blip r:embed="rId2"/>
          <a:stretch>
            <a:fillRect/>
          </a:stretch>
        </p:blipFill>
        <p:spPr>
          <a:xfrm>
            <a:off x="64816" y="518432"/>
            <a:ext cx="9633520" cy="6238063"/>
          </a:xfrm>
          <a:prstGeom prst="rect">
            <a:avLst/>
          </a:prstGeom>
        </p:spPr>
      </p:pic>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3">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６</a:t>
              </a:r>
            </a:p>
          </p:txBody>
        </p:sp>
      </p:grpSp>
    </p:spTree>
    <p:extLst>
      <p:ext uri="{BB962C8B-B14F-4D97-AF65-F5344CB8AC3E}">
        <p14:creationId xmlns:p14="http://schemas.microsoft.com/office/powerpoint/2010/main" val="1259910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56456" y="666386"/>
            <a:ext cx="9782634" cy="6074982"/>
          </a:xfrm>
          <a:prstGeom prst="roundRect">
            <a:avLst/>
          </a:prstGeom>
          <a:solidFill>
            <a:srgbClr val="FFFF99">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kumimoji="1" lang="ja-JP" altLang="en-US" sz="2000" dirty="0">
                <a:latin typeface="メイリオ" panose="020B0604030504040204" pitchFamily="50" charset="-128"/>
                <a:ea typeface="メイリオ" panose="020B0604030504040204" pitchFamily="50" charset="-128"/>
                <a:hlinkClick r:id="rId2" action="ppaction://hlinksldjump"/>
              </a:rPr>
              <a:t>デジタルによる社会の変革</a:t>
            </a:r>
            <a:endParaRPr lang="en-US" altLang="ja-JP"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endParaRPr lang="en-US" altLang="ja-JP" sz="2000" dirty="0">
              <a:latin typeface="メイリオ" panose="020B0604030504040204" pitchFamily="50" charset="-128"/>
              <a:ea typeface="メイリオ" panose="020B0604030504040204" pitchFamily="50" charset="-128"/>
            </a:endParaRPr>
          </a:p>
        </p:txBody>
      </p:sp>
      <p:sp>
        <p:nvSpPr>
          <p:cNvPr id="3" name="テキスト ボックス 2"/>
          <p:cNvSpPr txBox="1"/>
          <p:nvPr/>
        </p:nvSpPr>
        <p:spPr>
          <a:xfrm>
            <a:off x="182184" y="566721"/>
            <a:ext cx="2952328"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教育を取り巻く社会の状況</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3">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７</a:t>
              </a:r>
            </a:p>
          </p:txBody>
        </p:sp>
      </p:grpSp>
      <p:pic>
        <p:nvPicPr>
          <p:cNvPr id="7" name="図 6">
            <a:extLst>
              <a:ext uri="{FF2B5EF4-FFF2-40B4-BE49-F238E27FC236}">
                <a16:creationId xmlns:a16="http://schemas.microsoft.com/office/drawing/2014/main" id="{18690DEA-DA3B-F527-7A19-5DA12DA68C94}"/>
              </a:ext>
            </a:extLst>
          </p:cNvPr>
          <p:cNvPicPr>
            <a:picLocks noChangeAspect="1"/>
          </p:cNvPicPr>
          <p:nvPr/>
        </p:nvPicPr>
        <p:blipFill>
          <a:blip r:embed="rId4"/>
          <a:stretch>
            <a:fillRect/>
          </a:stretch>
        </p:blipFill>
        <p:spPr>
          <a:xfrm>
            <a:off x="136198" y="1681417"/>
            <a:ext cx="9081527" cy="4968397"/>
          </a:xfrm>
          <a:prstGeom prst="rect">
            <a:avLst/>
          </a:prstGeom>
        </p:spPr>
      </p:pic>
      <p:sp>
        <p:nvSpPr>
          <p:cNvPr id="9" name="テキスト ボックス 8">
            <a:extLst>
              <a:ext uri="{FF2B5EF4-FFF2-40B4-BE49-F238E27FC236}">
                <a16:creationId xmlns:a16="http://schemas.microsoft.com/office/drawing/2014/main" id="{69B96C41-0679-6B50-5CC2-57605FB4F4D0}"/>
              </a:ext>
            </a:extLst>
          </p:cNvPr>
          <p:cNvSpPr txBox="1"/>
          <p:nvPr/>
        </p:nvSpPr>
        <p:spPr>
          <a:xfrm>
            <a:off x="3990078" y="666070"/>
            <a:ext cx="5677106" cy="1015663"/>
          </a:xfrm>
          <a:prstGeom prst="rect">
            <a:avLst/>
          </a:prstGeom>
          <a:noFill/>
          <a:ln w="12700">
            <a:solidFill>
              <a:schemeClr val="tx1"/>
            </a:solidFill>
            <a:prstDash val="sysDash"/>
          </a:ln>
        </p:spPr>
        <p:txBody>
          <a:bodyPr wrap="square" rtlCol="0">
            <a:spAutoFit/>
          </a:bodyPr>
          <a:lstStyle/>
          <a:p>
            <a:r>
              <a:rPr kumimoji="1" lang="ja-JP" altLang="en-US" sz="2000" dirty="0"/>
              <a:t>サイバー空間（仮想空間）とフィジカル空間（現実空間）を高度に融合させたシステムにより、経済発展と社会的課題の解決を両立する人間中心の社会</a:t>
            </a:r>
          </a:p>
        </p:txBody>
      </p:sp>
      <p:cxnSp>
        <p:nvCxnSpPr>
          <p:cNvPr id="18" name="直線矢印コネクタ 17">
            <a:extLst>
              <a:ext uri="{FF2B5EF4-FFF2-40B4-BE49-F238E27FC236}">
                <a16:creationId xmlns:a16="http://schemas.microsoft.com/office/drawing/2014/main" id="{837CFE0F-B741-8A23-1766-C017EF670D23}"/>
              </a:ext>
            </a:extLst>
          </p:cNvPr>
          <p:cNvCxnSpPr>
            <a:cxnSpLocks/>
          </p:cNvCxnSpPr>
          <p:nvPr/>
        </p:nvCxnSpPr>
        <p:spPr>
          <a:xfrm>
            <a:off x="4676961" y="1681417"/>
            <a:ext cx="0" cy="2323647"/>
          </a:xfrm>
          <a:prstGeom prst="straightConnector1">
            <a:avLst/>
          </a:prstGeom>
          <a:ln w="444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66645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８</a:t>
              </a:r>
            </a:p>
          </p:txBody>
        </p:sp>
      </p:grpSp>
      <p:sp>
        <p:nvSpPr>
          <p:cNvPr id="7" name="角丸四角形 8">
            <a:extLst>
              <a:ext uri="{FF2B5EF4-FFF2-40B4-BE49-F238E27FC236}">
                <a16:creationId xmlns:a16="http://schemas.microsoft.com/office/drawing/2014/main" id="{C6C4ED19-6C9D-9938-ADF8-402DD4220417}"/>
              </a:ext>
            </a:extLst>
          </p:cNvPr>
          <p:cNvSpPr/>
          <p:nvPr/>
        </p:nvSpPr>
        <p:spPr>
          <a:xfrm>
            <a:off x="30948" y="628091"/>
            <a:ext cx="9833288" cy="6128404"/>
          </a:xfrm>
          <a:prstGeom prst="roundRect">
            <a:avLst/>
          </a:prstGeom>
          <a:solidFill>
            <a:srgbClr val="CCFFFF">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3" action="ppaction://hlinksldjump"/>
              </a:rPr>
              <a:t>「集合知」の結集・発揮</a:t>
            </a:r>
            <a:endParaRPr lang="en-US" altLang="ja-JP" sz="20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4CA1F57-D011-667C-E0C7-6CC4F2C6D327}"/>
              </a:ext>
            </a:extLst>
          </p:cNvPr>
          <p:cNvSpPr txBox="1"/>
          <p:nvPr/>
        </p:nvSpPr>
        <p:spPr>
          <a:xfrm>
            <a:off x="56456" y="546486"/>
            <a:ext cx="3398316"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今後の教育に求められる方向性</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9" name="四角形: 角を丸くする 12">
            <a:extLst>
              <a:ext uri="{FF2B5EF4-FFF2-40B4-BE49-F238E27FC236}">
                <a16:creationId xmlns:a16="http://schemas.microsoft.com/office/drawing/2014/main" id="{ABA7CD01-A138-A218-83E0-A1E4D1E42AC8}"/>
              </a:ext>
            </a:extLst>
          </p:cNvPr>
          <p:cNvSpPr/>
          <p:nvPr/>
        </p:nvSpPr>
        <p:spPr>
          <a:xfrm>
            <a:off x="1496616" y="2004382"/>
            <a:ext cx="6261283" cy="1156422"/>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a:solidFill>
                  <a:schemeClr val="tx1"/>
                </a:solidFill>
              </a:rPr>
              <a:t>生成</a:t>
            </a:r>
            <a:r>
              <a:rPr lang="en-US" altLang="ja-JP" sz="2400" dirty="0">
                <a:solidFill>
                  <a:schemeClr val="tx1"/>
                </a:solidFill>
              </a:rPr>
              <a:t>AI </a:t>
            </a:r>
            <a:r>
              <a:rPr lang="ja-JP" altLang="en-US" sz="2400" dirty="0">
                <a:solidFill>
                  <a:schemeClr val="tx1"/>
                </a:solidFill>
              </a:rPr>
              <a:t>・</a:t>
            </a:r>
            <a:r>
              <a:rPr lang="en-US" altLang="ja-JP" sz="2400" dirty="0">
                <a:solidFill>
                  <a:schemeClr val="tx1"/>
                </a:solidFill>
              </a:rPr>
              <a:t>IoT</a:t>
            </a:r>
            <a:r>
              <a:rPr lang="ja-JP" altLang="en-US" sz="2400" dirty="0">
                <a:solidFill>
                  <a:schemeClr val="tx1"/>
                </a:solidFill>
              </a:rPr>
              <a:t>・ロボットなどの先端技術</a:t>
            </a:r>
            <a:endParaRPr lang="en-US" altLang="ja-JP" sz="2400" dirty="0">
              <a:solidFill>
                <a:schemeClr val="tx1"/>
              </a:solidFill>
            </a:endParaRPr>
          </a:p>
          <a:p>
            <a:pPr algn="ctr">
              <a:defRPr/>
            </a:pPr>
            <a:r>
              <a:rPr lang="ja-JP" altLang="en-US" sz="2400" dirty="0">
                <a:solidFill>
                  <a:schemeClr val="tx1"/>
                </a:solidFill>
              </a:rPr>
              <a:t>→産業や社会に新たな価値</a:t>
            </a:r>
          </a:p>
        </p:txBody>
      </p:sp>
      <p:sp>
        <p:nvSpPr>
          <p:cNvPr id="10" name="テキスト ボックス 9">
            <a:extLst>
              <a:ext uri="{FF2B5EF4-FFF2-40B4-BE49-F238E27FC236}">
                <a16:creationId xmlns:a16="http://schemas.microsoft.com/office/drawing/2014/main" id="{31870C0B-23CA-7DBF-097F-1F79B781886E}"/>
              </a:ext>
            </a:extLst>
          </p:cNvPr>
          <p:cNvSpPr txBox="1"/>
          <p:nvPr/>
        </p:nvSpPr>
        <p:spPr>
          <a:xfrm>
            <a:off x="2044576" y="1626090"/>
            <a:ext cx="1944216" cy="400110"/>
          </a:xfrm>
          <a:prstGeom prst="rect">
            <a:avLst/>
          </a:prstGeom>
          <a:solidFill>
            <a:srgbClr val="FFFF99"/>
          </a:solidFill>
        </p:spPr>
        <p:txBody>
          <a:bodyPr wrap="square" rtlCol="0">
            <a:spAutoFit/>
          </a:bodyPr>
          <a:lstStyle/>
          <a:p>
            <a:r>
              <a:rPr kumimoji="1" lang="en-US" altLang="ja-JP" sz="2000" b="1"/>
              <a:t>Society5.0</a:t>
            </a:r>
            <a:endParaRPr kumimoji="1" lang="ja-JP" altLang="en-US" sz="2000" b="1" dirty="0"/>
          </a:p>
        </p:txBody>
      </p:sp>
      <p:sp>
        <p:nvSpPr>
          <p:cNvPr id="20" name="二等辺三角形 19">
            <a:extLst>
              <a:ext uri="{FF2B5EF4-FFF2-40B4-BE49-F238E27FC236}">
                <a16:creationId xmlns:a16="http://schemas.microsoft.com/office/drawing/2014/main" id="{F2C27769-623B-8C97-B80E-C5AA046BE0C0}"/>
              </a:ext>
            </a:extLst>
          </p:cNvPr>
          <p:cNvSpPr/>
          <p:nvPr/>
        </p:nvSpPr>
        <p:spPr>
          <a:xfrm rot="10800000">
            <a:off x="3512840" y="3272153"/>
            <a:ext cx="2383791" cy="360040"/>
          </a:xfrm>
          <a:prstGeom prst="triangle">
            <a:avLst/>
          </a:prstGeom>
          <a:solidFill>
            <a:schemeClr val="accent4">
              <a:lumMod val="40000"/>
              <a:lumOff val="6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 name="四角形: 角を丸くする 16">
            <a:extLst>
              <a:ext uri="{FF2B5EF4-FFF2-40B4-BE49-F238E27FC236}">
                <a16:creationId xmlns:a16="http://schemas.microsoft.com/office/drawing/2014/main" id="{8A428896-064D-55E7-C7C5-D92DB59E6EFA}"/>
              </a:ext>
            </a:extLst>
          </p:cNvPr>
          <p:cNvSpPr/>
          <p:nvPr/>
        </p:nvSpPr>
        <p:spPr>
          <a:xfrm>
            <a:off x="978994" y="4099096"/>
            <a:ext cx="8582517" cy="1562152"/>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dirty="0">
                <a:solidFill>
                  <a:schemeClr val="tx1"/>
                </a:solidFill>
              </a:rPr>
              <a:t>○教科等の知識や経験を総合的に駆使して、教科横　断的に学ぶ探究学習や</a:t>
            </a:r>
            <a:r>
              <a:rPr lang="en-US" altLang="ja-JP" sz="2800" dirty="0">
                <a:solidFill>
                  <a:schemeClr val="tx1"/>
                </a:solidFill>
              </a:rPr>
              <a:t>STEAM</a:t>
            </a:r>
            <a:r>
              <a:rPr lang="ja-JP" altLang="en-US" sz="2800" dirty="0">
                <a:solidFill>
                  <a:schemeClr val="tx1"/>
                </a:solidFill>
              </a:rPr>
              <a:t>教育の充実を図る。</a:t>
            </a:r>
            <a:br>
              <a:rPr lang="ja-JP" altLang="en-US" sz="2800" dirty="0">
                <a:solidFill>
                  <a:schemeClr val="tx1"/>
                </a:solidFill>
              </a:rPr>
            </a:br>
            <a:r>
              <a:rPr lang="ja-JP" altLang="en-US" sz="2800" dirty="0">
                <a:solidFill>
                  <a:schemeClr val="tx1"/>
                </a:solidFill>
              </a:rPr>
              <a:t>○これまでの実践と、</a:t>
            </a:r>
            <a:r>
              <a:rPr lang="en-US" altLang="ja-JP" sz="2800" dirty="0">
                <a:solidFill>
                  <a:schemeClr val="tx1"/>
                </a:solidFill>
              </a:rPr>
              <a:t>ICT</a:t>
            </a:r>
            <a:r>
              <a:rPr lang="ja-JP" altLang="en-US" sz="2800" dirty="0">
                <a:solidFill>
                  <a:schemeClr val="tx1"/>
                </a:solidFill>
              </a:rPr>
              <a:t>を最適に組み合わせる</a:t>
            </a:r>
          </a:p>
        </p:txBody>
      </p:sp>
      <p:sp>
        <p:nvSpPr>
          <p:cNvPr id="2" name="テキスト ボックス 1">
            <a:extLst>
              <a:ext uri="{FF2B5EF4-FFF2-40B4-BE49-F238E27FC236}">
                <a16:creationId xmlns:a16="http://schemas.microsoft.com/office/drawing/2014/main" id="{6B2682B4-51C4-550A-890F-90CE42FC107F}"/>
              </a:ext>
            </a:extLst>
          </p:cNvPr>
          <p:cNvSpPr txBox="1"/>
          <p:nvPr/>
        </p:nvSpPr>
        <p:spPr>
          <a:xfrm>
            <a:off x="2607332" y="3627706"/>
            <a:ext cx="4680520" cy="523220"/>
          </a:xfrm>
          <a:prstGeom prst="rect">
            <a:avLst/>
          </a:prstGeom>
          <a:noFill/>
        </p:spPr>
        <p:txBody>
          <a:bodyPr wrap="square" rtlCol="0">
            <a:spAutoFit/>
          </a:bodyPr>
          <a:lstStyle/>
          <a:p>
            <a:r>
              <a:rPr kumimoji="1" lang="ja-JP" altLang="en-US" sz="2800" dirty="0">
                <a:solidFill>
                  <a:srgbClr val="FF0000"/>
                </a:solidFill>
              </a:rPr>
              <a:t>　　デジタル人材の育成</a:t>
            </a:r>
            <a:endParaRPr kumimoji="1" lang="ja-JP" altLang="en-US" dirty="0"/>
          </a:p>
        </p:txBody>
      </p:sp>
    </p:spTree>
    <p:extLst>
      <p:ext uri="{BB962C8B-B14F-4D97-AF65-F5344CB8AC3E}">
        <p14:creationId xmlns:p14="http://schemas.microsoft.com/office/powerpoint/2010/main" val="4130866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3428668" y="657245"/>
            <a:ext cx="4718986" cy="400110"/>
          </a:xfrm>
          <a:prstGeom prst="rect">
            <a:avLst/>
          </a:prstGeom>
          <a:noFill/>
        </p:spPr>
        <p:txBody>
          <a:bodyPr wrap="square" rtlCol="0">
            <a:spAutoFit/>
          </a:bodyPr>
          <a:lstStyle/>
          <a:p>
            <a:r>
              <a:rPr kumimoji="1" lang="en-US" altLang="ja-JP" sz="2000" dirty="0"/>
              <a:t>ICT</a:t>
            </a:r>
            <a:r>
              <a:rPr kumimoji="1" lang="ja-JP" altLang="en-US" sz="2000" dirty="0"/>
              <a:t>を活用した実践（</a:t>
            </a:r>
            <a:r>
              <a:rPr kumimoji="1" lang="en-US" altLang="ja-JP" sz="2000" dirty="0"/>
              <a:t>2023</a:t>
            </a:r>
            <a:r>
              <a:rPr kumimoji="1" lang="ja-JP" altLang="en-US" sz="2000" dirty="0"/>
              <a:t>）</a:t>
            </a:r>
          </a:p>
        </p:txBody>
      </p:sp>
      <p:sp>
        <p:nvSpPr>
          <p:cNvPr id="2" name="正方形/長方形 1"/>
          <p:cNvSpPr/>
          <p:nvPr/>
        </p:nvSpPr>
        <p:spPr>
          <a:xfrm>
            <a:off x="367626" y="3140572"/>
            <a:ext cx="2600392" cy="307777"/>
          </a:xfrm>
          <a:prstGeom prst="rect">
            <a:avLst/>
          </a:prstGeom>
        </p:spPr>
        <p:txBody>
          <a:bodyPr wrap="none">
            <a:spAutoFit/>
          </a:bodyPr>
          <a:lstStyle/>
          <a:p>
            <a:r>
              <a:rPr lang="ja-JP" altLang="en-US" sz="1400" dirty="0">
                <a:latin typeface="+mj-ea"/>
                <a:ea typeface="+mj-ea"/>
              </a:rPr>
              <a:t>友達に自分の考えをアウトプット</a:t>
            </a:r>
            <a:endParaRPr lang="en-US" altLang="ja-JP" sz="1400" dirty="0">
              <a:latin typeface="+mj-ea"/>
              <a:ea typeface="+mj-ea"/>
            </a:endParaRPr>
          </a:p>
        </p:txBody>
      </p:sp>
      <p:pic>
        <p:nvPicPr>
          <p:cNvPr id="3" name="図 2"/>
          <p:cNvPicPr>
            <a:picLocks noChangeAspect="1"/>
          </p:cNvPicPr>
          <p:nvPr/>
        </p:nvPicPr>
        <p:blipFill>
          <a:blip r:embed="rId2"/>
          <a:stretch>
            <a:fillRect/>
          </a:stretch>
        </p:blipFill>
        <p:spPr>
          <a:xfrm>
            <a:off x="3398572" y="1196336"/>
            <a:ext cx="3083332" cy="1965940"/>
          </a:xfrm>
          <a:prstGeom prst="rect">
            <a:avLst/>
          </a:prstGeom>
        </p:spPr>
      </p:pic>
      <p:sp>
        <p:nvSpPr>
          <p:cNvPr id="9" name="正方形/長方形 8"/>
          <p:cNvSpPr/>
          <p:nvPr/>
        </p:nvSpPr>
        <p:spPr>
          <a:xfrm>
            <a:off x="3631443" y="3106373"/>
            <a:ext cx="2723823" cy="307777"/>
          </a:xfrm>
          <a:prstGeom prst="rect">
            <a:avLst/>
          </a:prstGeom>
        </p:spPr>
        <p:txBody>
          <a:bodyPr wrap="none">
            <a:spAutoFit/>
          </a:bodyPr>
          <a:lstStyle/>
          <a:p>
            <a:r>
              <a:rPr lang="ja-JP" altLang="en-US" sz="1400" dirty="0">
                <a:latin typeface="+mj-ea"/>
                <a:ea typeface="+mj-ea"/>
              </a:rPr>
              <a:t>前の時間のよかったプレーを確認</a:t>
            </a:r>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5230" y="1181979"/>
            <a:ext cx="2659539" cy="1994654"/>
          </a:xfrm>
          <a:prstGeom prst="rect">
            <a:avLst/>
          </a:prstGeom>
        </p:spPr>
      </p:pic>
      <p:sp>
        <p:nvSpPr>
          <p:cNvPr id="11" name="正方形/長方形 10"/>
          <p:cNvSpPr/>
          <p:nvPr/>
        </p:nvSpPr>
        <p:spPr>
          <a:xfrm>
            <a:off x="7207810" y="3111739"/>
            <a:ext cx="2286203" cy="307777"/>
          </a:xfrm>
          <a:prstGeom prst="rect">
            <a:avLst/>
          </a:prstGeom>
        </p:spPr>
        <p:txBody>
          <a:bodyPr wrap="none">
            <a:spAutoFit/>
          </a:bodyPr>
          <a:lstStyle/>
          <a:p>
            <a:r>
              <a:rPr lang="ja-JP" altLang="en-US" sz="1400" dirty="0">
                <a:latin typeface="+mj-ea"/>
                <a:ea typeface="+mj-ea"/>
              </a:rPr>
              <a:t>共有画面を使い考えの共有</a:t>
            </a:r>
          </a:p>
        </p:txBody>
      </p:sp>
      <p:pic>
        <p:nvPicPr>
          <p:cNvPr id="12" name="図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74167" y="3973860"/>
            <a:ext cx="3146027" cy="2160240"/>
          </a:xfrm>
          <a:prstGeom prst="rect">
            <a:avLst/>
          </a:prstGeom>
        </p:spPr>
      </p:pic>
      <p:sp>
        <p:nvSpPr>
          <p:cNvPr id="14" name="正方形/長方形 13"/>
          <p:cNvSpPr/>
          <p:nvPr/>
        </p:nvSpPr>
        <p:spPr>
          <a:xfrm>
            <a:off x="541285" y="6145458"/>
            <a:ext cx="2404826" cy="307777"/>
          </a:xfrm>
          <a:prstGeom prst="rect">
            <a:avLst/>
          </a:prstGeom>
        </p:spPr>
        <p:txBody>
          <a:bodyPr wrap="none">
            <a:spAutoFit/>
          </a:bodyPr>
          <a:lstStyle/>
          <a:p>
            <a:r>
              <a:rPr lang="ja-JP" altLang="en-US" sz="1400" dirty="0">
                <a:latin typeface="+mj-ea"/>
                <a:ea typeface="+mj-ea"/>
              </a:rPr>
              <a:t>思考ツールで考えの練り上げ</a:t>
            </a:r>
            <a:endParaRPr lang="en-US" altLang="ja-JP" sz="1400" dirty="0">
              <a:latin typeface="+mj-ea"/>
              <a:ea typeface="+mj-ea"/>
            </a:endParaRPr>
          </a:p>
        </p:txBody>
      </p:sp>
      <p:grpSp>
        <p:nvGrpSpPr>
          <p:cNvPr id="15" name="グループ化 14"/>
          <p:cNvGrpSpPr/>
          <p:nvPr/>
        </p:nvGrpSpPr>
        <p:grpSpPr>
          <a:xfrm>
            <a:off x="3511525" y="3973860"/>
            <a:ext cx="3257070" cy="2160240"/>
            <a:chOff x="3093721" y="2598474"/>
            <a:chExt cx="3512568" cy="1950666"/>
          </a:xfrm>
        </p:grpSpPr>
        <p:pic>
          <p:nvPicPr>
            <p:cNvPr id="16" name="図 15"/>
            <p:cNvPicPr>
              <a:picLocks noChangeAspect="1"/>
            </p:cNvPicPr>
            <p:nvPr/>
          </p:nvPicPr>
          <p:blipFill rotWithShape="1">
            <a:blip r:embed="rId6" cstate="print">
              <a:extLst>
                <a:ext uri="{28A0092B-C50C-407E-A947-70E740481C1C}">
                  <a14:useLocalDpi xmlns:a14="http://schemas.microsoft.com/office/drawing/2010/main"/>
                </a:ext>
              </a:extLst>
            </a:blip>
            <a:srcRect t="14222" r="20166" b="26667"/>
            <a:stretch/>
          </p:blipFill>
          <p:spPr>
            <a:xfrm>
              <a:off x="3093721" y="2598528"/>
              <a:ext cx="3512568" cy="1950612"/>
            </a:xfrm>
            <a:prstGeom prst="rect">
              <a:avLst/>
            </a:prstGeom>
          </p:spPr>
        </p:pic>
        <p:sp>
          <p:nvSpPr>
            <p:cNvPr id="17" name="角丸四角形吹き出し 16"/>
            <p:cNvSpPr/>
            <p:nvPr/>
          </p:nvSpPr>
          <p:spPr>
            <a:xfrm>
              <a:off x="4602480" y="2598474"/>
              <a:ext cx="1190143" cy="373326"/>
            </a:xfrm>
            <a:prstGeom prst="wedgeRoundRectCallout">
              <a:avLst>
                <a:gd name="adj1" fmla="val 81480"/>
                <a:gd name="adj2" fmla="val 50253"/>
                <a:gd name="adj3" fmla="val 16667"/>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latin typeface="HGS創英角ｺﾞｼｯｸUB" panose="020B0900000000000000" pitchFamily="50" charset="-128"/>
                  <a:ea typeface="HGS創英角ｺﾞｼｯｸUB" panose="020B0900000000000000" pitchFamily="50" charset="-128"/>
                </a:rPr>
                <a:t>個人で学ぶ</a:t>
              </a:r>
            </a:p>
          </p:txBody>
        </p:sp>
        <p:sp>
          <p:nvSpPr>
            <p:cNvPr id="18" name="角丸四角形吹き出し 17"/>
            <p:cNvSpPr/>
            <p:nvPr/>
          </p:nvSpPr>
          <p:spPr>
            <a:xfrm>
              <a:off x="5989320" y="3177540"/>
              <a:ext cx="464820" cy="1063614"/>
            </a:xfrm>
            <a:prstGeom prst="wedgeRoundRectCallout">
              <a:avLst>
                <a:gd name="adj1" fmla="val -430669"/>
                <a:gd name="adj2" fmla="val -750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HGS創英角ｺﾞｼｯｸUB" panose="020B0900000000000000" pitchFamily="50" charset="-128"/>
                  <a:ea typeface="HGS創英角ｺﾞｼｯｸUB" panose="020B0900000000000000" pitchFamily="50" charset="-128"/>
                </a:rPr>
                <a:t>複数で学ぶ</a:t>
              </a:r>
            </a:p>
          </p:txBody>
        </p:sp>
      </p:grpSp>
      <p:sp>
        <p:nvSpPr>
          <p:cNvPr id="19" name="正方形/長方形 18"/>
          <p:cNvSpPr/>
          <p:nvPr/>
        </p:nvSpPr>
        <p:spPr>
          <a:xfrm>
            <a:off x="3944888" y="6094007"/>
            <a:ext cx="3491125" cy="523220"/>
          </a:xfrm>
          <a:prstGeom prst="rect">
            <a:avLst/>
          </a:prstGeom>
        </p:spPr>
        <p:txBody>
          <a:bodyPr wrap="square">
            <a:spAutoFit/>
          </a:bodyPr>
          <a:lstStyle/>
          <a:p>
            <a:r>
              <a:rPr lang="ja-JP" altLang="en-US" sz="1400" dirty="0">
                <a:latin typeface="+mj-ea"/>
                <a:ea typeface="+mj-ea"/>
              </a:rPr>
              <a:t>多様な学びのスタイル</a:t>
            </a:r>
            <a:endParaRPr lang="en-US" altLang="ja-JP" sz="1400" dirty="0">
              <a:latin typeface="+mj-ea"/>
              <a:ea typeface="+mj-ea"/>
            </a:endParaRPr>
          </a:p>
          <a:p>
            <a:r>
              <a:rPr lang="ja-JP" altLang="en-US" sz="1400" dirty="0">
                <a:latin typeface="+mj-ea"/>
                <a:ea typeface="+mj-ea"/>
              </a:rPr>
              <a:t>（一人で学ぶ、複数人で学ぶ）</a:t>
            </a:r>
          </a:p>
        </p:txBody>
      </p:sp>
      <p:pic>
        <p:nvPicPr>
          <p:cNvPr id="20" name="図 19"/>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891541" y="3990122"/>
            <a:ext cx="2918742" cy="2103174"/>
          </a:xfrm>
          <a:prstGeom prst="rect">
            <a:avLst/>
          </a:prstGeom>
        </p:spPr>
      </p:pic>
      <p:sp>
        <p:nvSpPr>
          <p:cNvPr id="21" name="正方形/長方形 20"/>
          <p:cNvSpPr/>
          <p:nvPr/>
        </p:nvSpPr>
        <p:spPr>
          <a:xfrm>
            <a:off x="7302344" y="6154051"/>
            <a:ext cx="2291012" cy="307777"/>
          </a:xfrm>
          <a:prstGeom prst="rect">
            <a:avLst/>
          </a:prstGeom>
        </p:spPr>
        <p:txBody>
          <a:bodyPr wrap="none">
            <a:spAutoFit/>
          </a:bodyPr>
          <a:lstStyle/>
          <a:p>
            <a:r>
              <a:rPr lang="ja-JP" altLang="en-US" sz="1400" dirty="0">
                <a:latin typeface="+mj-ea"/>
                <a:ea typeface="+mj-ea"/>
              </a:rPr>
              <a:t>友達の考えにコメントを入力</a:t>
            </a:r>
            <a:endParaRPr lang="en-US" altLang="ja-JP" sz="1400" dirty="0">
              <a:latin typeface="+mj-ea"/>
              <a:ea typeface="+mj-ea"/>
            </a:endParaRPr>
          </a:p>
        </p:txBody>
      </p:sp>
      <p:pic>
        <p:nvPicPr>
          <p:cNvPr id="24" name="図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166" y="1190273"/>
            <a:ext cx="2787313" cy="1978066"/>
          </a:xfrm>
          <a:prstGeom prst="rect">
            <a:avLst/>
          </a:prstGeom>
        </p:spPr>
      </p:pic>
      <p:sp>
        <p:nvSpPr>
          <p:cNvPr id="4" name="テキスト ボックス 3">
            <a:extLst>
              <a:ext uri="{FF2B5EF4-FFF2-40B4-BE49-F238E27FC236}">
                <a16:creationId xmlns:a16="http://schemas.microsoft.com/office/drawing/2014/main" id="{BAA173A9-C0E9-6E29-5D9B-A240BEF35328}"/>
              </a:ext>
            </a:extLst>
          </p:cNvPr>
          <p:cNvSpPr txBox="1"/>
          <p:nvPr/>
        </p:nvSpPr>
        <p:spPr>
          <a:xfrm>
            <a:off x="78176" y="97475"/>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6" name="角丸四角形 10">
            <a:extLst>
              <a:ext uri="{FF2B5EF4-FFF2-40B4-BE49-F238E27FC236}">
                <a16:creationId xmlns:a16="http://schemas.microsoft.com/office/drawing/2014/main" id="{ECA0BCD5-3323-40F2-F002-EFC11430F2E0}"/>
              </a:ext>
            </a:extLst>
          </p:cNvPr>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5" name="グループ化 4">
            <a:extLst>
              <a:ext uri="{FF2B5EF4-FFF2-40B4-BE49-F238E27FC236}">
                <a16:creationId xmlns:a16="http://schemas.microsoft.com/office/drawing/2014/main" id="{3F80BD04-1570-0F2B-2B7D-0A38472F0879}"/>
              </a:ext>
            </a:extLst>
          </p:cNvPr>
          <p:cNvGrpSpPr/>
          <p:nvPr/>
        </p:nvGrpSpPr>
        <p:grpSpPr>
          <a:xfrm>
            <a:off x="9292075" y="6264168"/>
            <a:ext cx="637996" cy="593832"/>
            <a:chOff x="4326528" y="6198699"/>
            <a:chExt cx="637996" cy="593832"/>
          </a:xfrm>
        </p:grpSpPr>
        <p:pic>
          <p:nvPicPr>
            <p:cNvPr id="8" name="図 7">
              <a:extLst>
                <a:ext uri="{FF2B5EF4-FFF2-40B4-BE49-F238E27FC236}">
                  <a16:creationId xmlns:a16="http://schemas.microsoft.com/office/drawing/2014/main" id="{400C1CDC-2389-6272-ECDE-5B816C8F8D36}"/>
                </a:ext>
              </a:extLst>
            </p:cNvPr>
            <p:cNvPicPr>
              <a:picLocks noChangeAspect="1"/>
            </p:cNvPicPr>
            <p:nvPr/>
          </p:nvPicPr>
          <p:blipFill>
            <a:blip r:embed="rId9">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3" name="テキスト ボックス 12">
              <a:extLst>
                <a:ext uri="{FF2B5EF4-FFF2-40B4-BE49-F238E27FC236}">
                  <a16:creationId xmlns:a16="http://schemas.microsoft.com/office/drawing/2014/main" id="{5FFE2AA8-513D-A539-C158-5736704D9F0E}"/>
                </a:ext>
              </a:extLst>
            </p:cNvPr>
            <p:cNvSpPr txBox="1"/>
            <p:nvPr/>
          </p:nvSpPr>
          <p:spPr>
            <a:xfrm>
              <a:off x="4460468" y="6290916"/>
              <a:ext cx="504056" cy="400110"/>
            </a:xfrm>
            <a:prstGeom prst="rect">
              <a:avLst/>
            </a:prstGeom>
            <a:noFill/>
          </p:spPr>
          <p:txBody>
            <a:bodyPr wrap="square" rtlCol="0">
              <a:spAutoFit/>
            </a:bodyPr>
            <a:lstStyle/>
            <a:p>
              <a:r>
                <a:rPr kumimoji="1" lang="ja-JP" altLang="en-US" sz="2000" b="1" dirty="0">
                  <a:solidFill>
                    <a:schemeClr val="bg1"/>
                  </a:solidFill>
                </a:rPr>
                <a:t>９</a:t>
              </a:r>
            </a:p>
          </p:txBody>
        </p:sp>
      </p:grpSp>
    </p:spTree>
    <p:extLst>
      <p:ext uri="{BB962C8B-B14F-4D97-AF65-F5344CB8AC3E}">
        <p14:creationId xmlns:p14="http://schemas.microsoft.com/office/powerpoint/2010/main" val="168067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56456" y="614020"/>
            <a:ext cx="9782634" cy="6074982"/>
          </a:xfrm>
          <a:prstGeom prst="roundRect">
            <a:avLst/>
          </a:prstGeom>
          <a:solidFill>
            <a:srgbClr val="FFFF99">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2" action="ppaction://hlinksldjump"/>
              </a:rPr>
              <a:t>互いに尊重し自分らしく生きる共生社会</a:t>
            </a:r>
            <a:endParaRPr lang="ja-JP" altLang="en-US" sz="2000" dirty="0">
              <a:latin typeface="メイリオ" panose="020B0604030504040204" pitchFamily="50" charset="-128"/>
              <a:ea typeface="メイリオ" panose="020B0604030504040204" pitchFamily="50" charset="-128"/>
            </a:endParaRPr>
          </a:p>
          <a:p>
            <a:pPr marL="342900" indent="-342900">
              <a:lnSpc>
                <a:spcPts val="3300"/>
              </a:lnSpc>
              <a:buFont typeface="Wingdings" panose="05000000000000000000" pitchFamily="2" charset="2"/>
              <a:buChar char="Ø"/>
            </a:pPr>
            <a:endParaRPr lang="en-US" altLang="ja-JP" sz="2000" dirty="0">
              <a:latin typeface="メイリオ" panose="020B0604030504040204" pitchFamily="50" charset="-128"/>
              <a:ea typeface="メイリオ" panose="020B0604030504040204" pitchFamily="50" charset="-128"/>
            </a:endParaRPr>
          </a:p>
        </p:txBody>
      </p:sp>
      <p:sp>
        <p:nvSpPr>
          <p:cNvPr id="3" name="テキスト ボックス 2"/>
          <p:cNvSpPr txBox="1"/>
          <p:nvPr/>
        </p:nvSpPr>
        <p:spPr>
          <a:xfrm>
            <a:off x="182184" y="566721"/>
            <a:ext cx="2952328"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教育を取り巻く社会の状況</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pic>
        <p:nvPicPr>
          <p:cNvPr id="2" name="図 1">
            <a:extLst>
              <a:ext uri="{FF2B5EF4-FFF2-40B4-BE49-F238E27FC236}">
                <a16:creationId xmlns:a16="http://schemas.microsoft.com/office/drawing/2014/main" id="{9961630C-E231-4C80-016F-6C2C648CA82B}"/>
              </a:ext>
            </a:extLst>
          </p:cNvPr>
          <p:cNvPicPr>
            <a:picLocks noChangeAspect="1"/>
          </p:cNvPicPr>
          <p:nvPr/>
        </p:nvPicPr>
        <p:blipFill>
          <a:blip r:embed="rId3"/>
          <a:stretch>
            <a:fillRect/>
          </a:stretch>
        </p:blipFill>
        <p:spPr>
          <a:xfrm>
            <a:off x="109044" y="1237027"/>
            <a:ext cx="9677095" cy="5119358"/>
          </a:xfrm>
          <a:prstGeom prst="rect">
            <a:avLst/>
          </a:prstGeom>
        </p:spPr>
      </p:pic>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4">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kumimoji="1" lang="en-US" altLang="ja-JP" sz="2000" b="1" dirty="0">
                  <a:solidFill>
                    <a:schemeClr val="bg1"/>
                  </a:solidFill>
                </a:rPr>
                <a:t>10</a:t>
              </a:r>
              <a:endParaRPr kumimoji="1" lang="ja-JP" altLang="en-US" sz="2000" b="1" dirty="0">
                <a:solidFill>
                  <a:schemeClr val="bg1"/>
                </a:solidFill>
              </a:endParaRPr>
            </a:p>
          </p:txBody>
        </p:sp>
      </p:grpSp>
    </p:spTree>
    <p:extLst>
      <p:ext uri="{BB962C8B-B14F-4D97-AF65-F5344CB8AC3E}">
        <p14:creationId xmlns:p14="http://schemas.microsoft.com/office/powerpoint/2010/main" val="3899237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5" name="角丸四角形 4"/>
          <p:cNvSpPr/>
          <p:nvPr/>
        </p:nvSpPr>
        <p:spPr>
          <a:xfrm>
            <a:off x="66910" y="608959"/>
            <a:ext cx="9782634" cy="6074982"/>
          </a:xfrm>
          <a:prstGeom prst="roundRect">
            <a:avLst/>
          </a:prstGeom>
          <a:solidFill>
            <a:srgbClr val="FFFF99">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rPr>
              <a:t>互いに尊重し自分らしく生きる共生社会</a:t>
            </a:r>
          </a:p>
          <a:p>
            <a:pPr marL="342900" indent="-342900">
              <a:lnSpc>
                <a:spcPts val="3300"/>
              </a:lnSpc>
              <a:buFont typeface="Wingdings" panose="05000000000000000000" pitchFamily="2" charset="2"/>
              <a:buChar char="Ø"/>
            </a:pPr>
            <a:endParaRPr lang="en-US" altLang="ja-JP" sz="2000" dirty="0">
              <a:latin typeface="メイリオ" panose="020B0604030504040204" pitchFamily="50" charset="-128"/>
              <a:ea typeface="メイリオ" panose="020B0604030504040204" pitchFamily="50" charset="-128"/>
            </a:endParaRPr>
          </a:p>
        </p:txBody>
      </p:sp>
      <p:sp>
        <p:nvSpPr>
          <p:cNvPr id="3" name="テキスト ボックス 2"/>
          <p:cNvSpPr txBox="1"/>
          <p:nvPr/>
        </p:nvSpPr>
        <p:spPr>
          <a:xfrm>
            <a:off x="182184" y="566721"/>
            <a:ext cx="2952328"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教育を取り巻く社会の状況</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lang="en-US" altLang="ja-JP" sz="2000" b="1" dirty="0">
                  <a:solidFill>
                    <a:schemeClr val="bg1"/>
                  </a:solidFill>
                </a:rPr>
                <a:t>11</a:t>
              </a:r>
              <a:endParaRPr kumimoji="1" lang="ja-JP" altLang="en-US" sz="2000" b="1" dirty="0">
                <a:solidFill>
                  <a:schemeClr val="bg1"/>
                </a:solidFill>
              </a:endParaRPr>
            </a:p>
          </p:txBody>
        </p:sp>
      </p:grpSp>
      <p:pic>
        <p:nvPicPr>
          <p:cNvPr id="6" name="図 5">
            <a:extLst>
              <a:ext uri="{FF2B5EF4-FFF2-40B4-BE49-F238E27FC236}">
                <a16:creationId xmlns:a16="http://schemas.microsoft.com/office/drawing/2014/main" id="{BE75C8B0-C5FA-CCEB-EB95-DCF57541C7D6}"/>
              </a:ext>
            </a:extLst>
          </p:cNvPr>
          <p:cNvPicPr>
            <a:picLocks noChangeAspect="1"/>
          </p:cNvPicPr>
          <p:nvPr/>
        </p:nvPicPr>
        <p:blipFill>
          <a:blip r:embed="rId3"/>
          <a:stretch>
            <a:fillRect/>
          </a:stretch>
        </p:blipFill>
        <p:spPr>
          <a:xfrm>
            <a:off x="397817" y="1283565"/>
            <a:ext cx="4393257" cy="2667214"/>
          </a:xfrm>
          <a:prstGeom prst="rect">
            <a:avLst/>
          </a:prstGeom>
        </p:spPr>
      </p:pic>
      <p:pic>
        <p:nvPicPr>
          <p:cNvPr id="7" name="図 6">
            <a:extLst>
              <a:ext uri="{FF2B5EF4-FFF2-40B4-BE49-F238E27FC236}">
                <a16:creationId xmlns:a16="http://schemas.microsoft.com/office/drawing/2014/main" id="{2FDD267E-6435-412A-8984-C04301A88EAB}"/>
              </a:ext>
            </a:extLst>
          </p:cNvPr>
          <p:cNvPicPr>
            <a:picLocks noChangeAspect="1"/>
          </p:cNvPicPr>
          <p:nvPr/>
        </p:nvPicPr>
        <p:blipFill>
          <a:blip r:embed="rId4"/>
          <a:stretch>
            <a:fillRect/>
          </a:stretch>
        </p:blipFill>
        <p:spPr>
          <a:xfrm>
            <a:off x="397817" y="3998319"/>
            <a:ext cx="4393257" cy="2558121"/>
          </a:xfrm>
          <a:prstGeom prst="rect">
            <a:avLst/>
          </a:prstGeom>
        </p:spPr>
      </p:pic>
      <p:pic>
        <p:nvPicPr>
          <p:cNvPr id="8" name="図 7">
            <a:extLst>
              <a:ext uri="{FF2B5EF4-FFF2-40B4-BE49-F238E27FC236}">
                <a16:creationId xmlns:a16="http://schemas.microsoft.com/office/drawing/2014/main" id="{D039FE5A-CB3B-AF93-9F7D-BC84831FE2BE}"/>
              </a:ext>
            </a:extLst>
          </p:cNvPr>
          <p:cNvPicPr>
            <a:picLocks noChangeAspect="1"/>
          </p:cNvPicPr>
          <p:nvPr/>
        </p:nvPicPr>
        <p:blipFill>
          <a:blip r:embed="rId5"/>
          <a:stretch>
            <a:fillRect/>
          </a:stretch>
        </p:blipFill>
        <p:spPr>
          <a:xfrm>
            <a:off x="4932586" y="1283565"/>
            <a:ext cx="4393257" cy="2667214"/>
          </a:xfrm>
          <a:prstGeom prst="rect">
            <a:avLst/>
          </a:prstGeom>
        </p:spPr>
      </p:pic>
      <p:pic>
        <p:nvPicPr>
          <p:cNvPr id="9" name="図 8">
            <a:extLst>
              <a:ext uri="{FF2B5EF4-FFF2-40B4-BE49-F238E27FC236}">
                <a16:creationId xmlns:a16="http://schemas.microsoft.com/office/drawing/2014/main" id="{79E9E6F4-FC03-9DA3-F5A6-3DBF6A2BC5C8}"/>
              </a:ext>
            </a:extLst>
          </p:cNvPr>
          <p:cNvPicPr>
            <a:picLocks noChangeAspect="1"/>
          </p:cNvPicPr>
          <p:nvPr/>
        </p:nvPicPr>
        <p:blipFill>
          <a:blip r:embed="rId6"/>
          <a:stretch>
            <a:fillRect/>
          </a:stretch>
        </p:blipFill>
        <p:spPr>
          <a:xfrm>
            <a:off x="4992843" y="4023566"/>
            <a:ext cx="4299232" cy="2587588"/>
          </a:xfrm>
          <a:prstGeom prst="rect">
            <a:avLst/>
          </a:prstGeom>
        </p:spPr>
      </p:pic>
      <p:sp>
        <p:nvSpPr>
          <p:cNvPr id="10" name="テキスト ボックス 9">
            <a:extLst>
              <a:ext uri="{FF2B5EF4-FFF2-40B4-BE49-F238E27FC236}">
                <a16:creationId xmlns:a16="http://schemas.microsoft.com/office/drawing/2014/main" id="{06441C24-C175-CC5F-C0EE-B6423C0FB084}"/>
              </a:ext>
            </a:extLst>
          </p:cNvPr>
          <p:cNvSpPr txBox="1"/>
          <p:nvPr/>
        </p:nvSpPr>
        <p:spPr>
          <a:xfrm>
            <a:off x="3706870" y="4024346"/>
            <a:ext cx="847017" cy="276999"/>
          </a:xfrm>
          <a:prstGeom prst="rect">
            <a:avLst/>
          </a:prstGeom>
          <a:noFill/>
        </p:spPr>
        <p:txBody>
          <a:bodyPr wrap="square" rtlCol="0">
            <a:spAutoFit/>
          </a:bodyPr>
          <a:lstStyle/>
          <a:p>
            <a:r>
              <a:rPr kumimoji="1" lang="ja-JP" altLang="en-US" sz="1200" dirty="0"/>
              <a:t>（山梨県）</a:t>
            </a:r>
          </a:p>
        </p:txBody>
      </p:sp>
      <p:sp>
        <p:nvSpPr>
          <p:cNvPr id="15" name="テキスト ボックス 14">
            <a:extLst>
              <a:ext uri="{FF2B5EF4-FFF2-40B4-BE49-F238E27FC236}">
                <a16:creationId xmlns:a16="http://schemas.microsoft.com/office/drawing/2014/main" id="{BF10E781-ACFB-8E1E-EAAF-148A81E93E14}"/>
              </a:ext>
            </a:extLst>
          </p:cNvPr>
          <p:cNvSpPr txBox="1"/>
          <p:nvPr/>
        </p:nvSpPr>
        <p:spPr>
          <a:xfrm>
            <a:off x="8324590" y="4033490"/>
            <a:ext cx="847017" cy="276999"/>
          </a:xfrm>
          <a:prstGeom prst="rect">
            <a:avLst/>
          </a:prstGeom>
          <a:noFill/>
        </p:spPr>
        <p:txBody>
          <a:bodyPr wrap="square" rtlCol="0">
            <a:spAutoFit/>
          </a:bodyPr>
          <a:lstStyle/>
          <a:p>
            <a:r>
              <a:rPr kumimoji="1" lang="ja-JP" altLang="en-US" sz="1200" dirty="0"/>
              <a:t>（山梨県）</a:t>
            </a:r>
          </a:p>
        </p:txBody>
      </p:sp>
    </p:spTree>
    <p:extLst>
      <p:ext uri="{BB962C8B-B14F-4D97-AF65-F5344CB8AC3E}">
        <p14:creationId xmlns:p14="http://schemas.microsoft.com/office/powerpoint/2010/main" val="2251414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11" name="角丸四角形 10"/>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2" name="グループ化 11"/>
          <p:cNvGrpSpPr/>
          <p:nvPr/>
        </p:nvGrpSpPr>
        <p:grpSpPr>
          <a:xfrm>
            <a:off x="9292075" y="6264168"/>
            <a:ext cx="637996" cy="593832"/>
            <a:chOff x="4326528" y="6198699"/>
            <a:chExt cx="637996" cy="593832"/>
          </a:xfrm>
        </p:grpSpPr>
        <p:pic>
          <p:nvPicPr>
            <p:cNvPr id="13" name="図 12"/>
            <p:cNvPicPr>
              <a:picLocks noChangeAspect="1"/>
            </p:cNvPicPr>
            <p:nvPr/>
          </p:nvPicPr>
          <p:blipFill>
            <a:blip r:embed="rId2">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14" name="テキスト ボックス 13"/>
            <p:cNvSpPr txBox="1"/>
            <p:nvPr/>
          </p:nvSpPr>
          <p:spPr>
            <a:xfrm>
              <a:off x="4460468" y="6290916"/>
              <a:ext cx="504056" cy="400110"/>
            </a:xfrm>
            <a:prstGeom prst="rect">
              <a:avLst/>
            </a:prstGeom>
            <a:noFill/>
          </p:spPr>
          <p:txBody>
            <a:bodyPr wrap="square" rtlCol="0">
              <a:spAutoFit/>
            </a:bodyPr>
            <a:lstStyle/>
            <a:p>
              <a:r>
                <a:rPr lang="en-US" altLang="ja-JP" sz="2000" b="1" dirty="0">
                  <a:solidFill>
                    <a:schemeClr val="bg1"/>
                  </a:solidFill>
                </a:rPr>
                <a:t>12</a:t>
              </a:r>
              <a:endParaRPr kumimoji="1" lang="ja-JP" altLang="en-US" sz="2000" b="1" dirty="0">
                <a:solidFill>
                  <a:schemeClr val="bg1"/>
                </a:solidFill>
              </a:endParaRPr>
            </a:p>
          </p:txBody>
        </p:sp>
      </p:grpSp>
      <p:sp>
        <p:nvSpPr>
          <p:cNvPr id="7" name="角丸四角形 8">
            <a:extLst>
              <a:ext uri="{FF2B5EF4-FFF2-40B4-BE49-F238E27FC236}">
                <a16:creationId xmlns:a16="http://schemas.microsoft.com/office/drawing/2014/main" id="{C6C4ED19-6C9D-9938-ADF8-402DD4220417}"/>
              </a:ext>
            </a:extLst>
          </p:cNvPr>
          <p:cNvSpPr/>
          <p:nvPr/>
        </p:nvSpPr>
        <p:spPr>
          <a:xfrm>
            <a:off x="30948" y="628091"/>
            <a:ext cx="9833288" cy="6128404"/>
          </a:xfrm>
          <a:prstGeom prst="roundRect">
            <a:avLst/>
          </a:prstGeom>
          <a:solidFill>
            <a:srgbClr val="CCFFFF">
              <a:alpha val="25000"/>
            </a:srgb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342900" indent="-342900">
              <a:lnSpc>
                <a:spcPts val="3300"/>
              </a:lnSpc>
              <a:buFont typeface="Wingdings" panose="05000000000000000000" pitchFamily="2" charset="2"/>
              <a:buChar char="Ø"/>
            </a:pPr>
            <a:r>
              <a:rPr lang="ja-JP" altLang="en-US" sz="2000" dirty="0">
                <a:latin typeface="メイリオ" panose="020B0604030504040204" pitchFamily="50" charset="-128"/>
                <a:ea typeface="メイリオ" panose="020B0604030504040204" pitchFamily="50" charset="-128"/>
                <a:hlinkClick r:id="rId3" action="ppaction://hlinksldjump"/>
              </a:rPr>
              <a:t>多様なニーズや背景を有する子供たちへの対応</a:t>
            </a:r>
            <a:endParaRPr lang="ja-JP" altLang="en-US" sz="20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E4CA1F57-D011-667C-E0C7-6CC4F2C6D327}"/>
              </a:ext>
            </a:extLst>
          </p:cNvPr>
          <p:cNvSpPr txBox="1"/>
          <p:nvPr/>
        </p:nvSpPr>
        <p:spPr>
          <a:xfrm>
            <a:off x="56456" y="546486"/>
            <a:ext cx="3398316" cy="369332"/>
          </a:xfrm>
          <a:prstGeom prst="rect">
            <a:avLst/>
          </a:prstGeom>
          <a:solidFill>
            <a:schemeClr val="accent4">
              <a:lumMod val="60000"/>
              <a:lumOff val="40000"/>
            </a:schemeClr>
          </a:solidFill>
        </p:spPr>
        <p:txBody>
          <a:bodyPr wrap="square" rtlCol="0">
            <a:spAutoFit/>
          </a:bodyPr>
          <a:lstStyle/>
          <a:p>
            <a:r>
              <a:rPr lang="ja-JP" altLang="en-US" b="1" dirty="0">
                <a:solidFill>
                  <a:schemeClr val="bg1"/>
                </a:solidFill>
                <a:latin typeface="メイリオ" panose="020B0604030504040204" pitchFamily="50" charset="-128"/>
                <a:ea typeface="メイリオ" panose="020B0604030504040204" pitchFamily="50" charset="-128"/>
              </a:rPr>
              <a:t>今後の教育に求められる方向性</a:t>
            </a:r>
            <a:endParaRPr kumimoji="1" lang="ja-JP" altLang="en-US" b="1" dirty="0">
              <a:solidFill>
                <a:schemeClr val="bg1"/>
              </a:solidFill>
              <a:latin typeface="メイリオ" panose="020B0604030504040204" pitchFamily="50" charset="-128"/>
              <a:ea typeface="メイリオ" panose="020B0604030504040204" pitchFamily="50" charset="-128"/>
            </a:endParaRPr>
          </a:p>
        </p:txBody>
      </p:sp>
      <p:sp>
        <p:nvSpPr>
          <p:cNvPr id="9" name="四角形: 角を丸くする 12">
            <a:extLst>
              <a:ext uri="{FF2B5EF4-FFF2-40B4-BE49-F238E27FC236}">
                <a16:creationId xmlns:a16="http://schemas.microsoft.com/office/drawing/2014/main" id="{ABA7CD01-A138-A218-83E0-A1E4D1E42AC8}"/>
              </a:ext>
            </a:extLst>
          </p:cNvPr>
          <p:cNvSpPr/>
          <p:nvPr/>
        </p:nvSpPr>
        <p:spPr>
          <a:xfrm>
            <a:off x="1496616" y="2004382"/>
            <a:ext cx="6261283" cy="1156422"/>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a:solidFill>
                  <a:schemeClr val="tx1"/>
                </a:solidFill>
              </a:rPr>
              <a:t>一人一人の能力・可能性を最大限に伸ばす</a:t>
            </a:r>
            <a:endParaRPr lang="ja-JP" altLang="en-US" sz="2400" dirty="0">
              <a:solidFill>
                <a:schemeClr val="tx1"/>
              </a:solidFill>
            </a:endParaRPr>
          </a:p>
        </p:txBody>
      </p:sp>
      <p:sp>
        <p:nvSpPr>
          <p:cNvPr id="10" name="テキスト ボックス 9">
            <a:extLst>
              <a:ext uri="{FF2B5EF4-FFF2-40B4-BE49-F238E27FC236}">
                <a16:creationId xmlns:a16="http://schemas.microsoft.com/office/drawing/2014/main" id="{31870C0B-23CA-7DBF-097F-1F79B781886E}"/>
              </a:ext>
            </a:extLst>
          </p:cNvPr>
          <p:cNvSpPr txBox="1"/>
          <p:nvPr/>
        </p:nvSpPr>
        <p:spPr>
          <a:xfrm>
            <a:off x="1548047" y="1604272"/>
            <a:ext cx="4348584" cy="400110"/>
          </a:xfrm>
          <a:prstGeom prst="rect">
            <a:avLst/>
          </a:prstGeom>
          <a:solidFill>
            <a:srgbClr val="FFFF99"/>
          </a:solidFill>
        </p:spPr>
        <p:txBody>
          <a:bodyPr wrap="square" rtlCol="0">
            <a:spAutoFit/>
          </a:bodyPr>
          <a:lstStyle/>
          <a:p>
            <a:r>
              <a:rPr kumimoji="1" lang="ja-JP" altLang="en-US" sz="2000" b="1"/>
              <a:t>多様なニーズや背景を有する子供たち</a:t>
            </a:r>
            <a:endParaRPr kumimoji="1" lang="ja-JP" altLang="en-US" sz="2000" b="1" dirty="0"/>
          </a:p>
        </p:txBody>
      </p:sp>
      <p:sp>
        <p:nvSpPr>
          <p:cNvPr id="20" name="二等辺三角形 19">
            <a:extLst>
              <a:ext uri="{FF2B5EF4-FFF2-40B4-BE49-F238E27FC236}">
                <a16:creationId xmlns:a16="http://schemas.microsoft.com/office/drawing/2014/main" id="{F2C27769-623B-8C97-B80E-C5AA046BE0C0}"/>
              </a:ext>
            </a:extLst>
          </p:cNvPr>
          <p:cNvSpPr/>
          <p:nvPr/>
        </p:nvSpPr>
        <p:spPr>
          <a:xfrm rot="10800000">
            <a:off x="3512840" y="3272153"/>
            <a:ext cx="2383791" cy="360040"/>
          </a:xfrm>
          <a:prstGeom prst="triangle">
            <a:avLst/>
          </a:prstGeom>
          <a:solidFill>
            <a:schemeClr val="accent4">
              <a:lumMod val="40000"/>
              <a:lumOff val="60000"/>
            </a:schemeClr>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22" name="四角形: 角を丸くする 16">
            <a:extLst>
              <a:ext uri="{FF2B5EF4-FFF2-40B4-BE49-F238E27FC236}">
                <a16:creationId xmlns:a16="http://schemas.microsoft.com/office/drawing/2014/main" id="{8A428896-064D-55E7-C7C5-D92DB59E6EFA}"/>
              </a:ext>
            </a:extLst>
          </p:cNvPr>
          <p:cNvSpPr/>
          <p:nvPr/>
        </p:nvSpPr>
        <p:spPr>
          <a:xfrm>
            <a:off x="978994" y="4099096"/>
            <a:ext cx="8582517" cy="1562152"/>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a:solidFill>
                  <a:schemeClr val="tx1"/>
                </a:solidFill>
              </a:rPr>
              <a:t>教員一人が受けもつ人数を少なくすることで、一人ひとりの子どもに向き合った質の高い教育を提供する。</a:t>
            </a:r>
            <a:endParaRPr lang="ja-JP" altLang="en-US" sz="2800" dirty="0">
              <a:solidFill>
                <a:schemeClr val="tx1"/>
              </a:solidFill>
            </a:endParaRPr>
          </a:p>
        </p:txBody>
      </p:sp>
      <p:sp>
        <p:nvSpPr>
          <p:cNvPr id="2" name="テキスト ボックス 1">
            <a:extLst>
              <a:ext uri="{FF2B5EF4-FFF2-40B4-BE49-F238E27FC236}">
                <a16:creationId xmlns:a16="http://schemas.microsoft.com/office/drawing/2014/main" id="{6B2682B4-51C4-550A-890F-90CE42FC107F}"/>
              </a:ext>
            </a:extLst>
          </p:cNvPr>
          <p:cNvSpPr txBox="1"/>
          <p:nvPr/>
        </p:nvSpPr>
        <p:spPr>
          <a:xfrm>
            <a:off x="2607332" y="3627706"/>
            <a:ext cx="46805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a:ln>
                  <a:noFill/>
                </a:ln>
                <a:solidFill>
                  <a:srgbClr val="FF0000"/>
                </a:solidFill>
                <a:effectLst/>
                <a:uLnTx/>
                <a:uFillTx/>
                <a:latin typeface="Calibri"/>
                <a:ea typeface="ＭＳ Ｐゴシック" panose="020B0600070205080204" pitchFamily="50" charset="-128"/>
                <a:cs typeface="+mn-cs"/>
              </a:rPr>
              <a:t>きめ細かな指導</a:t>
            </a:r>
            <a:r>
              <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の充実</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273919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381000" y="867680"/>
            <a:ext cx="9144000" cy="45719"/>
          </a:xfrm>
          <a:prstGeom prst="rect">
            <a:avLst/>
          </a:prstGeom>
          <a:solidFill>
            <a:srgbClr val="6699FF"/>
          </a:solidFill>
          <a:ln w="12700" cap="flat" cmpd="sng" algn="ctr">
            <a:noFill/>
            <a:prstDash val="solid"/>
            <a:miter lim="800000"/>
          </a:ln>
          <a:effectLst/>
        </p:spPr>
        <p:txBody>
          <a:bodyPr rtlCol="0" anchor="ctr"/>
          <a:lstStyle/>
          <a:p>
            <a:pPr algn="ctr" defTabSz="685800">
              <a:defRPr/>
            </a:pPr>
            <a:endParaRPr lang="ja-JP" altLang="en-US" sz="1350" kern="0">
              <a:solidFill>
                <a:prstClr val="white"/>
              </a:solidFill>
              <a:latin typeface="游ゴシック" panose="020F0502020204030204"/>
              <a:ea typeface="游ゴシック" panose="020B0400000000000000" pitchFamily="50" charset="-128"/>
            </a:endParaRPr>
          </a:p>
        </p:txBody>
      </p:sp>
      <p:sp>
        <p:nvSpPr>
          <p:cNvPr id="7" name="正方形/長方形 6"/>
          <p:cNvSpPr/>
          <p:nvPr/>
        </p:nvSpPr>
        <p:spPr>
          <a:xfrm>
            <a:off x="1056043" y="505248"/>
            <a:ext cx="8201407" cy="113399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nSpc>
                <a:spcPts val="4600"/>
              </a:lnSpc>
            </a:pPr>
            <a:r>
              <a:rPr lang="ja-JP" altLang="en-US" sz="2400" b="1" dirty="0">
                <a:solidFill>
                  <a:srgbClr val="0070C0"/>
                </a:solidFill>
                <a:latin typeface="メイリオ" panose="020B0604030504040204" pitchFamily="50" charset="-128"/>
                <a:ea typeface="メイリオ" panose="020B0604030504040204" pitchFamily="50" charset="-128"/>
              </a:rPr>
              <a:t>一人ひとりの児童生徒に対応したきめ細かな指導の充実</a:t>
            </a:r>
          </a:p>
        </p:txBody>
      </p:sp>
      <p:sp>
        <p:nvSpPr>
          <p:cNvPr id="9" name="四角形吹き出し 8"/>
          <p:cNvSpPr/>
          <p:nvPr/>
        </p:nvSpPr>
        <p:spPr>
          <a:xfrm>
            <a:off x="4430627" y="5457288"/>
            <a:ext cx="2320084" cy="1085785"/>
          </a:xfrm>
          <a:prstGeom prst="wedgeRectCallout">
            <a:avLst>
              <a:gd name="adj1" fmla="val -60419"/>
              <a:gd name="adj2" fmla="val 23090"/>
            </a:avLst>
          </a:prstGeom>
          <a:ln w="19050">
            <a:solidFill>
              <a:srgbClr val="99FFCC"/>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400" dirty="0">
                <a:latin typeface="メイリオ" panose="020B0604030504040204" pitchFamily="50" charset="-128"/>
                <a:ea typeface="メイリオ" panose="020B0604030504040204" pitchFamily="50" charset="-128"/>
              </a:rPr>
              <a:t>授業では、全員が発言することができ、クラス全体が積極的に参加する雰囲気となっています。</a:t>
            </a:r>
          </a:p>
        </p:txBody>
      </p:sp>
      <p:sp>
        <p:nvSpPr>
          <p:cNvPr id="10" name="四角形吹き出し 9"/>
          <p:cNvSpPr/>
          <p:nvPr/>
        </p:nvSpPr>
        <p:spPr>
          <a:xfrm>
            <a:off x="675246" y="4493987"/>
            <a:ext cx="2183023" cy="1919111"/>
          </a:xfrm>
          <a:prstGeom prst="wedgeRectCallout">
            <a:avLst>
              <a:gd name="adj1" fmla="val 62134"/>
              <a:gd name="adj2" fmla="val -23335"/>
            </a:avLst>
          </a:prstGeom>
          <a:ln w="19050">
            <a:solidFill>
              <a:srgbClr val="99FFCC"/>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400" dirty="0">
                <a:latin typeface="メイリオ" panose="020B0604030504040204" pitchFamily="50" charset="-128"/>
                <a:ea typeface="メイリオ" panose="020B0604030504040204" pitchFamily="50" charset="-128"/>
              </a:rPr>
              <a:t>子ども同士がお互いの頑張りや活躍に目を向けやすくなりました。その中で、励まし合ったり賞賛し合ったりして</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自分や友達の「よさ」を自覚するようになってきました。</a:t>
            </a:r>
          </a:p>
        </p:txBody>
      </p:sp>
      <p:pic>
        <p:nvPicPr>
          <p:cNvPr id="11" name="図 10"/>
          <p:cNvPicPr/>
          <p:nvPr/>
        </p:nvPicPr>
        <p:blipFill>
          <a:blip r:embed="rId2" cstate="print">
            <a:extLst>
              <a:ext uri="{28A0092B-C50C-407E-A947-70E740481C1C}">
                <a14:useLocalDpi xmlns:a14="http://schemas.microsoft.com/office/drawing/2010/main" val="0"/>
              </a:ext>
            </a:extLst>
          </a:blip>
          <a:stretch>
            <a:fillRect/>
          </a:stretch>
        </p:blipFill>
        <p:spPr>
          <a:xfrm>
            <a:off x="7217921" y="5272461"/>
            <a:ext cx="1693616" cy="1318224"/>
          </a:xfrm>
          <a:prstGeom prst="rect">
            <a:avLst/>
          </a:prstGeom>
        </p:spPr>
      </p:pic>
      <p:sp>
        <p:nvSpPr>
          <p:cNvPr id="12" name="四角形吹き出し 11"/>
          <p:cNvSpPr/>
          <p:nvPr/>
        </p:nvSpPr>
        <p:spPr>
          <a:xfrm>
            <a:off x="5503353" y="4200702"/>
            <a:ext cx="1714568" cy="931291"/>
          </a:xfrm>
          <a:prstGeom prst="wedgeRectCallout">
            <a:avLst>
              <a:gd name="adj1" fmla="val 43318"/>
              <a:gd name="adj2" fmla="val 73658"/>
            </a:avLst>
          </a:prstGeom>
          <a:ln w="19050">
            <a:solidFill>
              <a:schemeClr val="accent4"/>
            </a:solidFill>
          </a:ln>
        </p:spPr>
        <p:style>
          <a:lnRef idx="2">
            <a:schemeClr val="accent6"/>
          </a:lnRef>
          <a:fillRef idx="1">
            <a:schemeClr val="lt1"/>
          </a:fillRef>
          <a:effectRef idx="0">
            <a:schemeClr val="accent6"/>
          </a:effectRef>
          <a:fontRef idx="minor">
            <a:schemeClr val="dk1"/>
          </a:fontRef>
        </p:style>
        <p:txBody>
          <a:bodyPr lIns="144000" rIns="36000" rtlCol="0" anchor="ctr"/>
          <a:lstStyle/>
          <a:p>
            <a:r>
              <a:rPr lang="ja-JP" altLang="en-US" sz="1400" dirty="0">
                <a:latin typeface="メイリオ" panose="020B0604030504040204" pitchFamily="50" charset="-128"/>
                <a:ea typeface="メイリオ" panose="020B0604030504040204" pitchFamily="50" charset="-128"/>
              </a:rPr>
              <a:t>今日の授業では、全員が自分の考えを発表することができたよ。</a:t>
            </a:r>
          </a:p>
        </p:txBody>
      </p:sp>
      <p:sp>
        <p:nvSpPr>
          <p:cNvPr id="13" name="四角形吹き出し 12"/>
          <p:cNvSpPr/>
          <p:nvPr/>
        </p:nvSpPr>
        <p:spPr>
          <a:xfrm>
            <a:off x="7375912" y="4210412"/>
            <a:ext cx="2053461" cy="931290"/>
          </a:xfrm>
          <a:prstGeom prst="wedgeRectCallout">
            <a:avLst>
              <a:gd name="adj1" fmla="val 2343"/>
              <a:gd name="adj2" fmla="val 76602"/>
            </a:avLst>
          </a:prstGeom>
          <a:ln w="19050">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400" dirty="0">
                <a:latin typeface="メイリオ" panose="020B0604030504040204" pitchFamily="50" charset="-128"/>
                <a:ea typeface="メイリオ" panose="020B0604030504040204" pitchFamily="50" charset="-128"/>
              </a:rPr>
              <a:t>困ったことがあっても、すぐに先生に相談することができるよ。</a:t>
            </a:r>
          </a:p>
        </p:txBody>
      </p:sp>
      <p:sp>
        <p:nvSpPr>
          <p:cNvPr id="14" name="角丸四角形 13"/>
          <p:cNvSpPr/>
          <p:nvPr/>
        </p:nvSpPr>
        <p:spPr>
          <a:xfrm>
            <a:off x="632642" y="1382756"/>
            <a:ext cx="5983352" cy="1062796"/>
          </a:xfrm>
          <a:prstGeom prst="roundRect">
            <a:avLst>
              <a:gd name="adj" fmla="val 0"/>
            </a:avLst>
          </a:prstGeom>
          <a:solidFill>
            <a:srgbClr val="00B0F0"/>
          </a:solidFill>
        </p:spPr>
        <p:style>
          <a:lnRef idx="1">
            <a:schemeClr val="accent1"/>
          </a:lnRef>
          <a:fillRef idx="3">
            <a:schemeClr val="accent1"/>
          </a:fillRef>
          <a:effectRef idx="2">
            <a:schemeClr val="accent1"/>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令和３年度　　小学校１年生　</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令和４年度　　小学校２年生　　</a:t>
            </a:r>
            <a:r>
              <a:rPr lang="ja-JP" altLang="en-US" sz="2400" dirty="0">
                <a:latin typeface="Meiryo UI" panose="020B0604030504040204" pitchFamily="50" charset="-128"/>
                <a:ea typeface="Meiryo UI" panose="020B0604030504040204" pitchFamily="50" charset="-128"/>
                <a:cs typeface="Times New Roman" panose="02020603050405020304" pitchFamily="18" charset="0"/>
              </a:rPr>
              <a:t>２５人学級を導入</a:t>
            </a:r>
            <a:endParaRPr lang="en-US" altLang="ja-JP" sz="2400"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2000" dirty="0">
                <a:latin typeface="Meiryo UI" panose="020B0604030504040204" pitchFamily="50" charset="-128"/>
                <a:ea typeface="Meiryo UI" panose="020B0604030504040204" pitchFamily="50" charset="-128"/>
                <a:cs typeface="Times New Roman" panose="02020603050405020304" pitchFamily="18" charset="0"/>
              </a:rPr>
              <a:t>令和５年度　　小学校３年生　</a:t>
            </a:r>
            <a:endParaRPr lang="en-US" altLang="ja-JP" sz="20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5" name="ホームベース 14"/>
          <p:cNvSpPr/>
          <p:nvPr/>
        </p:nvSpPr>
        <p:spPr>
          <a:xfrm>
            <a:off x="631691" y="2738384"/>
            <a:ext cx="4555226" cy="1350485"/>
          </a:xfrm>
          <a:prstGeom prst="homePlate">
            <a:avLst>
              <a:gd name="adj" fmla="val 42127"/>
            </a:avLst>
          </a:prstGeom>
          <a:solidFill>
            <a:srgbClr val="FFFFCC"/>
          </a:solid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2000" dirty="0">
                <a:latin typeface="Meiryo UI" panose="020B0604030504040204" pitchFamily="50" charset="-128"/>
                <a:ea typeface="Meiryo UI" panose="020B0604030504040204" pitchFamily="50" charset="-128"/>
              </a:rPr>
              <a:t>教員一人が受けもつ人数を少なくする</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ことで、一人ひとりの子どもに向き合った</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質の高い教育を提供</a:t>
            </a:r>
            <a:endParaRPr lang="en-US" altLang="ja-JP" sz="2000" dirty="0">
              <a:latin typeface="Meiryo UI" panose="020B0604030504040204" pitchFamily="50" charset="-128"/>
              <a:ea typeface="Meiryo UI" panose="020B0604030504040204" pitchFamily="50" charset="-128"/>
            </a:endParaRPr>
          </a:p>
        </p:txBody>
      </p:sp>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l="21871" t="5659" r="6150" b="5358"/>
          <a:stretch/>
        </p:blipFill>
        <p:spPr>
          <a:xfrm>
            <a:off x="6615995" y="1344361"/>
            <a:ext cx="2797889" cy="2307936"/>
          </a:xfrm>
          <a:prstGeom prst="rect">
            <a:avLst/>
          </a:prstGeom>
          <a:ln>
            <a:noFill/>
          </a:ln>
          <a:effectLst>
            <a:softEdge rad="112500"/>
          </a:effectLst>
        </p:spPr>
      </p:pic>
      <p:pic>
        <p:nvPicPr>
          <p:cNvPr id="19" name="Picture 2" descr="https://3.bp.blogspot.com/-iOrdJELd9yc/Vf-atQQbXTI/AAAAAAAAyJo/xD5HYRbATGA/s800/icon_business_woman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5268" y="4493986"/>
            <a:ext cx="868052" cy="86957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https://3.bp.blogspot.com/-YoqBvPqvRZM/Vf-anYjVgGI/AAAAAAAAyH8/xgB6oxHQc_8/s800/icon_business_man0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25478" y="5671528"/>
            <a:ext cx="871544" cy="87154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ttps://4.bp.blogspot.com/-5nzYYCihOCk/WM9X76OH1NI/AAAAAAABCuM/1AkTMWW7vn0uhJIX5Z3kfXXRisox0Hg5gCLcB/s800/kids_kyouryoku.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2315" y="4200701"/>
            <a:ext cx="1375138" cy="1168866"/>
          </a:xfrm>
          <a:prstGeom prst="rect">
            <a:avLst/>
          </a:prstGeom>
          <a:noFill/>
          <a:extLst>
            <a:ext uri="{909E8E84-426E-40DD-AFC4-6F175D3DCCD1}">
              <a14:hiddenFill xmlns:a14="http://schemas.microsoft.com/office/drawing/2010/main">
                <a:solidFill>
                  <a:srgbClr val="FFFFFF"/>
                </a:solidFill>
              </a14:hiddenFill>
            </a:ext>
          </a:extLst>
        </p:spPr>
      </p:pic>
      <p:sp>
        <p:nvSpPr>
          <p:cNvPr id="3" name="角丸四角形 2"/>
          <p:cNvSpPr/>
          <p:nvPr/>
        </p:nvSpPr>
        <p:spPr>
          <a:xfrm>
            <a:off x="5377453" y="2770848"/>
            <a:ext cx="1163342" cy="1318021"/>
          </a:xfrm>
          <a:prstGeom prst="roundRect">
            <a:avLst/>
          </a:prstGeom>
          <a:solidFill>
            <a:srgbClr val="FFCCCC"/>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FF0066"/>
                </a:solidFill>
                <a:latin typeface="Meiryo UI" panose="020B0604030504040204" pitchFamily="50" charset="-128"/>
                <a:ea typeface="Meiryo UI" panose="020B0604030504040204" pitchFamily="50" charset="-128"/>
              </a:rPr>
              <a:t>子どもの</a:t>
            </a:r>
            <a:endParaRPr lang="en-US" altLang="ja-JP" dirty="0">
              <a:solidFill>
                <a:srgbClr val="FF0066"/>
              </a:solidFill>
              <a:latin typeface="Meiryo UI" panose="020B0604030504040204" pitchFamily="50" charset="-128"/>
              <a:ea typeface="Meiryo UI" panose="020B0604030504040204" pitchFamily="50" charset="-128"/>
            </a:endParaRPr>
          </a:p>
          <a:p>
            <a:pPr algn="ctr"/>
            <a:r>
              <a:rPr lang="ja-JP" altLang="en-US" dirty="0">
                <a:solidFill>
                  <a:srgbClr val="FF0066"/>
                </a:solidFill>
                <a:latin typeface="Meiryo UI" panose="020B0604030504040204" pitchFamily="50" charset="-128"/>
                <a:ea typeface="Meiryo UI" panose="020B0604030504040204" pitchFamily="50" charset="-128"/>
              </a:rPr>
              <a:t>可能性を</a:t>
            </a:r>
            <a:endParaRPr lang="en-US" altLang="ja-JP" dirty="0">
              <a:solidFill>
                <a:srgbClr val="FF0066"/>
              </a:solidFill>
              <a:latin typeface="Meiryo UI" panose="020B0604030504040204" pitchFamily="50" charset="-128"/>
              <a:ea typeface="Meiryo UI" panose="020B0604030504040204" pitchFamily="50" charset="-128"/>
            </a:endParaRPr>
          </a:p>
          <a:p>
            <a:pPr algn="ctr"/>
            <a:r>
              <a:rPr lang="ja-JP" altLang="en-US" dirty="0">
                <a:solidFill>
                  <a:srgbClr val="FF0066"/>
                </a:solidFill>
                <a:latin typeface="Meiryo UI" panose="020B0604030504040204" pitchFamily="50" charset="-128"/>
                <a:ea typeface="Meiryo UI" panose="020B0604030504040204" pitchFamily="50" charset="-128"/>
              </a:rPr>
              <a:t>最大限に</a:t>
            </a:r>
            <a:endParaRPr lang="en-US" altLang="ja-JP" dirty="0">
              <a:solidFill>
                <a:srgbClr val="FF0066"/>
              </a:solidFill>
              <a:latin typeface="Meiryo UI" panose="020B0604030504040204" pitchFamily="50" charset="-128"/>
              <a:ea typeface="Meiryo UI" panose="020B0604030504040204" pitchFamily="50" charset="-128"/>
            </a:endParaRPr>
          </a:p>
          <a:p>
            <a:pPr algn="ctr"/>
            <a:r>
              <a:rPr lang="ja-JP" altLang="en-US" dirty="0">
                <a:solidFill>
                  <a:srgbClr val="FF0066"/>
                </a:solidFill>
                <a:latin typeface="Meiryo UI" panose="020B0604030504040204" pitchFamily="50" charset="-128"/>
                <a:ea typeface="Meiryo UI" panose="020B0604030504040204" pitchFamily="50" charset="-128"/>
              </a:rPr>
              <a:t>開花</a:t>
            </a:r>
            <a:endParaRPr lang="en-US" altLang="ja-JP" dirty="0">
              <a:solidFill>
                <a:srgbClr val="FF0066"/>
              </a:solidFill>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BE52652F-D4A7-40DF-B61A-0709B35F2173}"/>
              </a:ext>
            </a:extLst>
          </p:cNvPr>
          <p:cNvSpPr txBox="1"/>
          <p:nvPr/>
        </p:nvSpPr>
        <p:spPr>
          <a:xfrm>
            <a:off x="-231576" y="527229"/>
            <a:ext cx="2699792" cy="400110"/>
          </a:xfrm>
          <a:prstGeom prst="rect">
            <a:avLst/>
          </a:prstGeom>
          <a:noFill/>
        </p:spPr>
        <p:txBody>
          <a:bodyPr wrap="square" rtlCol="0">
            <a:spAutoFit/>
          </a:bodyPr>
          <a:lstStyle/>
          <a:p>
            <a:pPr lvl="0" algn="ctr">
              <a:defRPr/>
            </a:pPr>
            <a:r>
              <a:rPr kumimoji="0" lang="ja-JP" altLang="en-US" sz="2000" b="1" dirty="0">
                <a:solidFill>
                  <a:prstClr val="black">
                    <a:lumMod val="95000"/>
                    <a:lumOff val="5000"/>
                  </a:prstClr>
                </a:solidFill>
                <a:latin typeface="メイリオ" panose="020B0604030504040204" pitchFamily="50" charset="-128"/>
                <a:ea typeface="メイリオ" panose="020B0604030504040204" pitchFamily="50" charset="-128"/>
                <a:cs typeface="Meiryo UI" panose="020B0604030504040204" pitchFamily="50" charset="-128"/>
              </a:rPr>
              <a:t>少人数教育の推進</a:t>
            </a:r>
          </a:p>
        </p:txBody>
      </p:sp>
      <p:sp>
        <p:nvSpPr>
          <p:cNvPr id="2" name="テキスト ボックス 1">
            <a:extLst>
              <a:ext uri="{FF2B5EF4-FFF2-40B4-BE49-F238E27FC236}">
                <a16:creationId xmlns:a16="http://schemas.microsoft.com/office/drawing/2014/main" id="{9EC4E052-78A5-EDF2-7793-D438664DAEED}"/>
              </a:ext>
            </a:extLst>
          </p:cNvPr>
          <p:cNvSpPr txBox="1"/>
          <p:nvPr/>
        </p:nvSpPr>
        <p:spPr>
          <a:xfrm>
            <a:off x="0" y="26136"/>
            <a:ext cx="8208912" cy="400110"/>
          </a:xfrm>
          <a:prstGeom prst="rect">
            <a:avLst/>
          </a:prstGeom>
          <a:noFill/>
        </p:spPr>
        <p:txBody>
          <a:bodyPr wrap="square" rtlCol="0">
            <a:spAutoFit/>
          </a:bodyPr>
          <a:lstStyle/>
          <a:p>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第２章（</a:t>
            </a:r>
            <a:r>
              <a:rPr lang="en-US" altLang="ja-JP" sz="2000" b="1" dirty="0">
                <a:solidFill>
                  <a:schemeClr val="accent4"/>
                </a:solidFill>
                <a:latin typeface="メイリオ" panose="020B0604030504040204" pitchFamily="50" charset="-128"/>
                <a:ea typeface="メイリオ" panose="020B0604030504040204" pitchFamily="50" charset="-128"/>
              </a:rPr>
              <a:t>P3</a:t>
            </a:r>
            <a:r>
              <a:rPr lang="ja-JP" altLang="en-US" sz="2000" b="1" dirty="0">
                <a:solidFill>
                  <a:schemeClr val="accent4"/>
                </a:solidFill>
                <a:latin typeface="メイリオ" panose="020B0604030504040204" pitchFamily="50" charset="-128"/>
                <a:ea typeface="メイリオ" panose="020B0604030504040204" pitchFamily="50" charset="-128"/>
              </a:rPr>
              <a:t>）</a:t>
            </a:r>
            <a:r>
              <a:rPr lang="en-US" altLang="ja-JP" sz="2000" b="1" dirty="0">
                <a:solidFill>
                  <a:schemeClr val="accent4"/>
                </a:solidFill>
                <a:latin typeface="メイリオ" panose="020B0604030504040204" pitchFamily="50" charset="-128"/>
                <a:ea typeface="メイリオ" panose="020B0604030504040204" pitchFamily="50" charset="-128"/>
              </a:rPr>
              <a:t>】</a:t>
            </a:r>
            <a:r>
              <a:rPr lang="ja-JP" altLang="en-US" sz="2000" b="1" dirty="0">
                <a:solidFill>
                  <a:schemeClr val="accent4"/>
                </a:solidFill>
                <a:latin typeface="メイリオ" panose="020B0604030504040204" pitchFamily="50" charset="-128"/>
                <a:ea typeface="メイリオ" panose="020B0604030504040204" pitchFamily="50" charset="-128"/>
              </a:rPr>
              <a:t>教育を取り巻く社会の状況と今後求められる方向性</a:t>
            </a:r>
            <a:endParaRPr kumimoji="1" lang="ja-JP" altLang="en-US" sz="2000" b="1" dirty="0">
              <a:solidFill>
                <a:schemeClr val="accent4"/>
              </a:solidFill>
              <a:latin typeface="メイリオ" panose="020B0604030504040204" pitchFamily="50" charset="-128"/>
              <a:ea typeface="メイリオ" panose="020B0604030504040204" pitchFamily="50" charset="-128"/>
            </a:endParaRPr>
          </a:p>
        </p:txBody>
      </p:sp>
      <p:sp>
        <p:nvSpPr>
          <p:cNvPr id="4" name="角丸四角形 10">
            <a:extLst>
              <a:ext uri="{FF2B5EF4-FFF2-40B4-BE49-F238E27FC236}">
                <a16:creationId xmlns:a16="http://schemas.microsoft.com/office/drawing/2014/main" id="{11A8F86A-1D45-986E-D554-FD9C00C111B9}"/>
              </a:ext>
            </a:extLst>
          </p:cNvPr>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5" name="グループ化 4">
            <a:extLst>
              <a:ext uri="{FF2B5EF4-FFF2-40B4-BE49-F238E27FC236}">
                <a16:creationId xmlns:a16="http://schemas.microsoft.com/office/drawing/2014/main" id="{CDF78368-1F1C-3972-B718-76FEA6EC0407}"/>
              </a:ext>
            </a:extLst>
          </p:cNvPr>
          <p:cNvGrpSpPr/>
          <p:nvPr/>
        </p:nvGrpSpPr>
        <p:grpSpPr>
          <a:xfrm>
            <a:off x="9268004" y="6246156"/>
            <a:ext cx="637996" cy="593832"/>
            <a:chOff x="4326528" y="6198699"/>
            <a:chExt cx="637996" cy="593832"/>
          </a:xfrm>
        </p:grpSpPr>
        <p:pic>
          <p:nvPicPr>
            <p:cNvPr id="6" name="図 5">
              <a:extLst>
                <a:ext uri="{FF2B5EF4-FFF2-40B4-BE49-F238E27FC236}">
                  <a16:creationId xmlns:a16="http://schemas.microsoft.com/office/drawing/2014/main" id="{2CE7F519-279E-6011-9825-C4E1828E7783}"/>
                </a:ext>
              </a:extLst>
            </p:cNvPr>
            <p:cNvPicPr>
              <a:picLocks noChangeAspect="1"/>
            </p:cNvPicPr>
            <p:nvPr/>
          </p:nvPicPr>
          <p:blipFill>
            <a:blip r:embed="rId7">
              <a:duotone>
                <a:schemeClr val="accent4">
                  <a:shade val="45000"/>
                  <a:satMod val="135000"/>
                </a:schemeClr>
                <a:prstClr val="white"/>
              </a:duotone>
            </a:blip>
            <a:stretch>
              <a:fillRect/>
            </a:stretch>
          </p:blipFill>
          <p:spPr>
            <a:xfrm>
              <a:off x="4326528" y="6198699"/>
              <a:ext cx="593832" cy="593832"/>
            </a:xfrm>
            <a:prstGeom prst="rect">
              <a:avLst/>
            </a:prstGeom>
          </p:spPr>
        </p:pic>
        <p:sp>
          <p:nvSpPr>
            <p:cNvPr id="8" name="テキスト ボックス 7">
              <a:extLst>
                <a:ext uri="{FF2B5EF4-FFF2-40B4-BE49-F238E27FC236}">
                  <a16:creationId xmlns:a16="http://schemas.microsoft.com/office/drawing/2014/main" id="{BC54F195-1611-3018-53AF-4395D2B73287}"/>
                </a:ext>
              </a:extLst>
            </p:cNvPr>
            <p:cNvSpPr txBox="1"/>
            <p:nvPr/>
          </p:nvSpPr>
          <p:spPr>
            <a:xfrm>
              <a:off x="4460468" y="6290916"/>
              <a:ext cx="504056" cy="400110"/>
            </a:xfrm>
            <a:prstGeom prst="rect">
              <a:avLst/>
            </a:prstGeom>
            <a:noFill/>
          </p:spPr>
          <p:txBody>
            <a:bodyPr wrap="square" rtlCol="0">
              <a:spAutoFit/>
            </a:bodyPr>
            <a:lstStyle/>
            <a:p>
              <a:r>
                <a:rPr kumimoji="1" lang="en-US" altLang="ja-JP" sz="2000" b="1" dirty="0">
                  <a:solidFill>
                    <a:schemeClr val="bg1"/>
                  </a:solidFill>
                </a:rPr>
                <a:t>13</a:t>
              </a:r>
              <a:endParaRPr kumimoji="1" lang="ja-JP" altLang="en-US" sz="2000" b="1" dirty="0">
                <a:solidFill>
                  <a:schemeClr val="bg1"/>
                </a:solidFill>
              </a:endParaRPr>
            </a:p>
          </p:txBody>
        </p:sp>
      </p:grpSp>
    </p:spTree>
    <p:extLst>
      <p:ext uri="{BB962C8B-B14F-4D97-AF65-F5344CB8AC3E}">
        <p14:creationId xmlns:p14="http://schemas.microsoft.com/office/powerpoint/2010/main" val="777071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6456" y="116632"/>
            <a:ext cx="7776864" cy="400110"/>
          </a:xfrm>
          <a:prstGeom prst="rect">
            <a:avLst/>
          </a:prstGeom>
          <a:noFill/>
        </p:spPr>
        <p:txBody>
          <a:bodyPr wrap="square" rtlCol="0">
            <a:spAutoFit/>
          </a:bodyPr>
          <a:lstStyle/>
          <a:p>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第４章（</a:t>
            </a:r>
            <a:r>
              <a:rPr kumimoji="1" lang="en-US" altLang="ja-JP" sz="2000" b="1" dirty="0">
                <a:solidFill>
                  <a:schemeClr val="accent4"/>
                </a:solidFill>
                <a:latin typeface="メイリオ" panose="020B0604030504040204" pitchFamily="50" charset="-128"/>
                <a:ea typeface="メイリオ" panose="020B0604030504040204" pitchFamily="50" charset="-128"/>
              </a:rPr>
              <a:t>P23</a:t>
            </a:r>
            <a:r>
              <a:rPr kumimoji="1" lang="ja-JP" altLang="en-US" sz="2000" b="1" dirty="0">
                <a:solidFill>
                  <a:schemeClr val="accent4"/>
                </a:solidFill>
                <a:latin typeface="メイリオ" panose="020B0604030504040204" pitchFamily="50" charset="-128"/>
                <a:ea typeface="メイリオ" panose="020B0604030504040204" pitchFamily="50" charset="-128"/>
              </a:rPr>
              <a:t>）</a:t>
            </a:r>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山梨県教育の目指す方向性　基本理念</a:t>
            </a:r>
          </a:p>
        </p:txBody>
      </p:sp>
      <p:grpSp>
        <p:nvGrpSpPr>
          <p:cNvPr id="15" name="グループ化 14"/>
          <p:cNvGrpSpPr/>
          <p:nvPr/>
        </p:nvGrpSpPr>
        <p:grpSpPr>
          <a:xfrm>
            <a:off x="-1278890" y="1460965"/>
            <a:ext cx="7200800" cy="4696509"/>
            <a:chOff x="-951656" y="964739"/>
            <a:chExt cx="7200800" cy="4696509"/>
          </a:xfrm>
        </p:grpSpPr>
        <p:graphicFrame>
          <p:nvGraphicFramePr>
            <p:cNvPr id="11" name="図表 10"/>
            <p:cNvGraphicFramePr/>
            <p:nvPr>
              <p:extLst>
                <p:ext uri="{D42A27DB-BD31-4B8C-83A1-F6EECF244321}">
                  <p14:modId xmlns:p14="http://schemas.microsoft.com/office/powerpoint/2010/main" val="2121203764"/>
                </p:ext>
              </p:extLst>
            </p:nvPr>
          </p:nvGraphicFramePr>
          <p:xfrm>
            <a:off x="-951656" y="964739"/>
            <a:ext cx="7200800" cy="4696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テキスト ボックス 11"/>
            <p:cNvSpPr txBox="1"/>
            <p:nvPr/>
          </p:nvSpPr>
          <p:spPr>
            <a:xfrm>
              <a:off x="719782" y="2492896"/>
              <a:ext cx="2088232" cy="400110"/>
            </a:xfrm>
            <a:prstGeom prst="rect">
              <a:avLst/>
            </a:prstGeom>
            <a:noFill/>
          </p:spPr>
          <p:txBody>
            <a:bodyPr wrap="square" rtlCol="0">
              <a:spAutoFit/>
            </a:bodyPr>
            <a:lstStyle/>
            <a:p>
              <a:r>
                <a:rPr kumimoji="1" lang="ja-JP" altLang="en-US" sz="2000" b="1" dirty="0">
                  <a:latin typeface="メイリオ" panose="020B0604030504040204" pitchFamily="50" charset="-128"/>
                  <a:ea typeface="メイリオ" panose="020B0604030504040204" pitchFamily="50" charset="-128"/>
                </a:rPr>
                <a:t>主体的に学ぶ</a:t>
              </a:r>
            </a:p>
          </p:txBody>
        </p:sp>
        <p:sp>
          <p:nvSpPr>
            <p:cNvPr id="13" name="テキスト ボックス 12"/>
            <p:cNvSpPr txBox="1"/>
            <p:nvPr/>
          </p:nvSpPr>
          <p:spPr>
            <a:xfrm>
              <a:off x="2730166" y="2492896"/>
              <a:ext cx="2088232" cy="400110"/>
            </a:xfrm>
            <a:prstGeom prst="rect">
              <a:avLst/>
            </a:prstGeom>
            <a:noFill/>
          </p:spPr>
          <p:txBody>
            <a:bodyPr wrap="square" rtlCol="0">
              <a:spAutoFit/>
            </a:bodyPr>
            <a:lstStyle/>
            <a:p>
              <a:r>
                <a:rPr kumimoji="1" lang="ja-JP" altLang="en-US" sz="2000" b="1" dirty="0">
                  <a:latin typeface="メイリオ" panose="020B0604030504040204" pitchFamily="50" charset="-128"/>
                  <a:ea typeface="メイリオ" panose="020B0604030504040204" pitchFamily="50" charset="-128"/>
                </a:rPr>
                <a:t>他者と協働する</a:t>
              </a:r>
            </a:p>
          </p:txBody>
        </p:sp>
        <p:sp>
          <p:nvSpPr>
            <p:cNvPr id="14" name="テキスト ボックス 13"/>
            <p:cNvSpPr txBox="1"/>
            <p:nvPr/>
          </p:nvSpPr>
          <p:spPr>
            <a:xfrm>
              <a:off x="1640632" y="4293096"/>
              <a:ext cx="2426208" cy="400110"/>
            </a:xfrm>
            <a:prstGeom prst="rect">
              <a:avLst/>
            </a:prstGeom>
            <a:noFill/>
          </p:spPr>
          <p:txBody>
            <a:bodyPr wrap="square" rtlCol="0">
              <a:spAutoFit/>
            </a:bodyPr>
            <a:lstStyle/>
            <a:p>
              <a:r>
                <a:rPr kumimoji="1" lang="ja-JP" altLang="en-US" sz="2000" b="1" dirty="0">
                  <a:latin typeface="メイリオ" panose="020B0604030504040204" pitchFamily="50" charset="-128"/>
                  <a:ea typeface="メイリオ" panose="020B0604030504040204" pitchFamily="50" charset="-128"/>
                </a:rPr>
                <a:t>豊かな未来を拓く</a:t>
              </a:r>
            </a:p>
          </p:txBody>
        </p:sp>
      </p:grpSp>
      <p:sp>
        <p:nvSpPr>
          <p:cNvPr id="16" name="正方形/長方形 15"/>
          <p:cNvSpPr/>
          <p:nvPr/>
        </p:nvSpPr>
        <p:spPr>
          <a:xfrm>
            <a:off x="56456" y="704774"/>
            <a:ext cx="9721080" cy="477054"/>
          </a:xfrm>
          <a:prstGeom prst="rect">
            <a:avLst/>
          </a:prstGeom>
        </p:spPr>
        <p:txBody>
          <a:bodyPr wrap="square">
            <a:spAutoFit/>
          </a:bodyPr>
          <a:lstStyle/>
          <a:p>
            <a:r>
              <a:rPr lang="ja-JP" altLang="en-US" sz="2500" dirty="0">
                <a:solidFill>
                  <a:srgbClr val="FF8001"/>
                </a:solidFill>
                <a:latin typeface="HGS創英角ｺﾞｼｯｸUB" panose="020B0900000000000000" pitchFamily="50" charset="-128"/>
                <a:ea typeface="HGS創英角ｺﾞｼｯｸUB" panose="020B0900000000000000" pitchFamily="50" charset="-128"/>
              </a:rPr>
              <a:t>主体的に学び 他者と協働し 豊かな未来を拓く やまなしの人づくり</a:t>
            </a:r>
          </a:p>
        </p:txBody>
      </p:sp>
      <p:sp>
        <p:nvSpPr>
          <p:cNvPr id="17" name="正方形/長方形 16"/>
          <p:cNvSpPr/>
          <p:nvPr/>
        </p:nvSpPr>
        <p:spPr>
          <a:xfrm>
            <a:off x="2321510" y="1232902"/>
            <a:ext cx="5262979" cy="369332"/>
          </a:xfrm>
          <a:prstGeom prst="rect">
            <a:avLst/>
          </a:prstGeom>
        </p:spPr>
        <p:txBody>
          <a:bodyPr wrap="none">
            <a:spAutoFit/>
          </a:bodyPr>
          <a:lstStyle/>
          <a:p>
            <a:r>
              <a:rPr lang="ja-JP" altLang="en-US" dirty="0">
                <a:solidFill>
                  <a:srgbClr val="FF8001"/>
                </a:solidFill>
                <a:latin typeface="HGS創英角ｺﾞｼｯｸUB" panose="020B0900000000000000" pitchFamily="50" charset="-128"/>
                <a:ea typeface="HGS創英角ｺﾞｼｯｸUB" panose="020B0900000000000000" pitchFamily="50" charset="-128"/>
              </a:rPr>
              <a:t>～誰もが教育の機会にアクセスできるやまなし～</a:t>
            </a:r>
          </a:p>
        </p:txBody>
      </p:sp>
      <p:sp>
        <p:nvSpPr>
          <p:cNvPr id="19" name="テキスト ボックス 18"/>
          <p:cNvSpPr txBox="1"/>
          <p:nvPr/>
        </p:nvSpPr>
        <p:spPr>
          <a:xfrm>
            <a:off x="5071439" y="1666078"/>
            <a:ext cx="4608512" cy="4462760"/>
          </a:xfrm>
          <a:prstGeom prst="rect">
            <a:avLst/>
          </a:prstGeom>
          <a:noFill/>
          <a:ln>
            <a:solidFill>
              <a:schemeClr val="tx1"/>
            </a:solidFill>
            <a:prstDash val="sysDot"/>
          </a:ln>
        </p:spPr>
        <p:txBody>
          <a:bodyPr wrap="square" rtlCol="0">
            <a:spAutoFit/>
          </a:bodyPr>
          <a:lstStyle/>
          <a:p>
            <a:pPr marL="285750" indent="-285750">
              <a:buClr>
                <a:srgbClr val="FF8001"/>
              </a:buClr>
              <a:buFont typeface="Wingdings" panose="05000000000000000000" pitchFamily="2" charset="2"/>
              <a:buChar char="Ø"/>
            </a:pPr>
            <a:r>
              <a:rPr lang="ja-JP" altLang="en-US" sz="1400" b="1" dirty="0">
                <a:latin typeface="メイリオ" panose="020B0604030504040204" pitchFamily="50" charset="-128"/>
                <a:ea typeface="メイリオ" panose="020B0604030504040204" pitchFamily="50" charset="-128"/>
              </a:rPr>
              <a:t>「主体的に学ぶ」</a:t>
            </a:r>
            <a:r>
              <a:rPr lang="ja-JP" altLang="en-US" sz="1600" dirty="0"/>
              <a:t>　　　　　　　　　　　　　　　　　　　　</a:t>
            </a:r>
          </a:p>
          <a:p>
            <a:r>
              <a:rPr lang="ja-JP" altLang="en-US" sz="1200" dirty="0"/>
              <a:t>○誰もが希望を持ち、自ら課題を見付け、自ら学び、自ら考え、判断しながら行動・探究し、それぞれに思い描く幸福といった</a:t>
            </a:r>
            <a:r>
              <a:rPr lang="ja-JP" altLang="en-US" sz="1400" b="1" dirty="0">
                <a:solidFill>
                  <a:srgbClr val="FF8001"/>
                </a:solidFill>
              </a:rPr>
              <a:t>ウェルビーイング</a:t>
            </a:r>
            <a:r>
              <a:rPr lang="ja-JP" altLang="en-US" sz="1200" dirty="0"/>
              <a:t>の実現に向けて学び続ける姿を目指します。</a:t>
            </a:r>
          </a:p>
          <a:p>
            <a:r>
              <a:rPr lang="ja-JP" altLang="en-US" sz="1200" dirty="0"/>
              <a:t>○生涯を通じて、多様な学びの機会と社会とつながり続け、「学び　学び直し　さらに学ぶ」姿を目指します。</a:t>
            </a:r>
          </a:p>
          <a:p>
            <a:endParaRPr lang="ja-JP" altLang="en-US" sz="1600" dirty="0"/>
          </a:p>
          <a:p>
            <a:pPr marL="285750" indent="-285750">
              <a:buClr>
                <a:srgbClr val="FF8001"/>
              </a:buClr>
              <a:buFont typeface="Wingdings" panose="05000000000000000000" pitchFamily="2" charset="2"/>
              <a:buChar char="Ø"/>
            </a:pPr>
            <a:r>
              <a:rPr lang="ja-JP" altLang="en-US" sz="1400" b="1" dirty="0">
                <a:latin typeface="メイリオ" panose="020B0604030504040204" pitchFamily="50" charset="-128"/>
                <a:ea typeface="メイリオ" panose="020B0604030504040204" pitchFamily="50" charset="-128"/>
              </a:rPr>
              <a:t>「他者と協働する」</a:t>
            </a:r>
            <a:r>
              <a:rPr lang="ja-JP" altLang="en-US" sz="1600" dirty="0"/>
              <a:t>　　　　　　　　　　　　　　　　　　　</a:t>
            </a:r>
          </a:p>
          <a:p>
            <a:r>
              <a:rPr lang="ja-JP" altLang="en-US" sz="1200" dirty="0"/>
              <a:t>○誰もが尊厳のある個人として尊重され、多様性を認め合いながら、夢や希望の実現に邁進する姿を目指します。</a:t>
            </a:r>
          </a:p>
          <a:p>
            <a:r>
              <a:rPr lang="ja-JP" altLang="en-US" sz="1200" dirty="0"/>
              <a:t>○本県の豊かな自然、歴史、伝統・文化、産業を学び、世界に目を向けながら、他者との協働により、持続可能な社会の創り手となる姿を目指します。</a:t>
            </a:r>
          </a:p>
          <a:p>
            <a:endParaRPr lang="ja-JP" altLang="en-US" sz="1600" dirty="0"/>
          </a:p>
          <a:p>
            <a:pPr marL="285750" indent="-285750">
              <a:buClr>
                <a:srgbClr val="FF8001"/>
              </a:buClr>
              <a:buFont typeface="Wingdings" panose="05000000000000000000" pitchFamily="2" charset="2"/>
              <a:buChar char="Ø"/>
            </a:pPr>
            <a:r>
              <a:rPr lang="ja-JP" altLang="en-US" sz="1400" b="1" dirty="0">
                <a:latin typeface="メイリオ" panose="020B0604030504040204" pitchFamily="50" charset="-128"/>
                <a:ea typeface="メイリオ" panose="020B0604030504040204" pitchFamily="50" charset="-128"/>
              </a:rPr>
              <a:t>「豊かな未来を拓く」</a:t>
            </a:r>
            <a:r>
              <a:rPr lang="ja-JP" altLang="en-US" sz="1600" dirty="0"/>
              <a:t>　　　　　　　　　　　　　　　　　　</a:t>
            </a:r>
          </a:p>
          <a:p>
            <a:r>
              <a:rPr lang="ja-JP" altLang="en-US" sz="1200" dirty="0"/>
              <a:t>○誰もが希望をもち、自らの人生を拓き、幸福といった</a:t>
            </a:r>
            <a:r>
              <a:rPr lang="ja-JP" altLang="en-US" sz="1400" b="1" dirty="0">
                <a:solidFill>
                  <a:srgbClr val="FF8001"/>
                </a:solidFill>
              </a:rPr>
              <a:t>ウェルビーイング</a:t>
            </a:r>
            <a:r>
              <a:rPr lang="ja-JP" altLang="en-US" sz="1200" dirty="0"/>
              <a:t>を実感している姿を目指します。</a:t>
            </a:r>
          </a:p>
          <a:p>
            <a:r>
              <a:rPr lang="ja-JP" altLang="en-US" sz="1200" dirty="0"/>
              <a:t>○子供たち一人一人の幸福といった</a:t>
            </a:r>
            <a:r>
              <a:rPr lang="ja-JP" altLang="en-US" sz="1400" b="1" dirty="0">
                <a:solidFill>
                  <a:srgbClr val="FF8001"/>
                </a:solidFill>
              </a:rPr>
              <a:t>ウェルビーイング</a:t>
            </a:r>
            <a:r>
              <a:rPr lang="ja-JP" altLang="en-US" sz="1200" dirty="0"/>
              <a:t>が、家庭や地域、社会の</a:t>
            </a:r>
            <a:r>
              <a:rPr lang="ja-JP" altLang="en-US" sz="1400" b="1" dirty="0">
                <a:solidFill>
                  <a:srgbClr val="FF8001"/>
                </a:solidFill>
              </a:rPr>
              <a:t>ウェルビーイング</a:t>
            </a:r>
            <a:r>
              <a:rPr lang="ja-JP" altLang="en-US" sz="1200" dirty="0"/>
              <a:t>へと広がっていき、その広がりが多様な個人を支え、将来にわたって世代を超えて循環していく姿を目指します。</a:t>
            </a:r>
          </a:p>
        </p:txBody>
      </p:sp>
      <p:sp>
        <p:nvSpPr>
          <p:cNvPr id="20" name="テキスト ボックス 19"/>
          <p:cNvSpPr txBox="1"/>
          <p:nvPr/>
        </p:nvSpPr>
        <p:spPr>
          <a:xfrm>
            <a:off x="1496616" y="6383475"/>
            <a:ext cx="7560840" cy="369332"/>
          </a:xfrm>
          <a:prstGeom prst="rect">
            <a:avLst/>
          </a:prstGeom>
          <a:solidFill>
            <a:srgbClr val="FF8001"/>
          </a:solidFill>
        </p:spPr>
        <p:txBody>
          <a:bodyPr wrap="square" rtlCol="0">
            <a:spAutoFit/>
          </a:bodyPr>
          <a:lstStyle/>
          <a:p>
            <a:r>
              <a:rPr kumimoji="1" lang="ja-JP" altLang="en-US" b="1" dirty="0">
                <a:solidFill>
                  <a:schemeClr val="bg1"/>
                </a:solidFill>
              </a:rPr>
              <a:t>ウェルビーイング（</a:t>
            </a:r>
            <a:r>
              <a:rPr kumimoji="1" lang="en-US" altLang="ja-JP" b="1" dirty="0">
                <a:solidFill>
                  <a:schemeClr val="bg1"/>
                </a:solidFill>
              </a:rPr>
              <a:t>Well-being)=</a:t>
            </a:r>
            <a:r>
              <a:rPr kumimoji="1" lang="ja-JP" altLang="en-US" b="1" dirty="0">
                <a:solidFill>
                  <a:schemeClr val="bg1"/>
                </a:solidFill>
              </a:rPr>
              <a:t>身体的・精神的・社会的に良い状態にあること</a:t>
            </a:r>
          </a:p>
        </p:txBody>
      </p:sp>
      <p:sp>
        <p:nvSpPr>
          <p:cNvPr id="18" name="角丸四角形 17"/>
          <p:cNvSpPr>
            <a:spLocks noChangeArrowheads="1"/>
          </p:cNvSpPr>
          <p:nvPr/>
        </p:nvSpPr>
        <p:spPr bwMode="auto">
          <a:xfrm>
            <a:off x="102096" y="456005"/>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pic>
        <p:nvPicPr>
          <p:cNvPr id="22" name="図 21"/>
          <p:cNvPicPr>
            <a:picLocks noChangeAspect="1"/>
          </p:cNvPicPr>
          <p:nvPr/>
        </p:nvPicPr>
        <p:blipFill>
          <a:blip r:embed="rId7">
            <a:duotone>
              <a:schemeClr val="accent4">
                <a:shade val="45000"/>
                <a:satMod val="135000"/>
              </a:schemeClr>
              <a:prstClr val="white"/>
            </a:duotone>
          </a:blip>
          <a:stretch>
            <a:fillRect/>
          </a:stretch>
        </p:blipFill>
        <p:spPr>
          <a:xfrm>
            <a:off x="9268004" y="6192682"/>
            <a:ext cx="593832" cy="593832"/>
          </a:xfrm>
          <a:prstGeom prst="rect">
            <a:avLst/>
          </a:prstGeom>
        </p:spPr>
      </p:pic>
      <p:sp>
        <p:nvSpPr>
          <p:cNvPr id="23" name="テキスト ボックス 22"/>
          <p:cNvSpPr txBox="1"/>
          <p:nvPr/>
        </p:nvSpPr>
        <p:spPr>
          <a:xfrm>
            <a:off x="9401944" y="6284899"/>
            <a:ext cx="504056" cy="400110"/>
          </a:xfrm>
          <a:prstGeom prst="rect">
            <a:avLst/>
          </a:prstGeom>
          <a:noFill/>
        </p:spPr>
        <p:txBody>
          <a:bodyPr wrap="square" rtlCol="0">
            <a:spAutoFit/>
          </a:bodyPr>
          <a:lstStyle/>
          <a:p>
            <a:r>
              <a:rPr lang="en-US" altLang="ja-JP" sz="2000" b="1" dirty="0">
                <a:solidFill>
                  <a:schemeClr val="bg1"/>
                </a:solidFill>
              </a:rPr>
              <a:t>14</a:t>
            </a:r>
            <a:endParaRPr kumimoji="1" lang="ja-JP" altLang="en-US" sz="2000" b="1" dirty="0">
              <a:solidFill>
                <a:schemeClr val="bg1"/>
              </a:solidFill>
            </a:endParaRPr>
          </a:p>
        </p:txBody>
      </p:sp>
    </p:spTree>
    <p:extLst>
      <p:ext uri="{BB962C8B-B14F-4D97-AF65-F5344CB8AC3E}">
        <p14:creationId xmlns:p14="http://schemas.microsoft.com/office/powerpoint/2010/main" val="3160150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a:defRPr/>
            </a:pPr>
            <a:fld id="{60A22B37-C63D-4351-B200-001FD5FEEFC0}" type="slidenum">
              <a:rPr lang="en-US" altLang="ja-JP" smtClean="0">
                <a:solidFill>
                  <a:srgbClr val="000000"/>
                </a:solidFill>
              </a:rPr>
              <a:pPr>
                <a:defRPr/>
              </a:pPr>
              <a:t>16</a:t>
            </a:fld>
            <a:endParaRPr lang="en-US" altLang="ja-JP" dirty="0">
              <a:solidFill>
                <a:srgbClr val="000000"/>
              </a:solidFill>
            </a:endParaRPr>
          </a:p>
        </p:txBody>
      </p:sp>
      <p:sp>
        <p:nvSpPr>
          <p:cNvPr id="3" name="テキスト ボックス 2"/>
          <p:cNvSpPr txBox="1"/>
          <p:nvPr/>
        </p:nvSpPr>
        <p:spPr>
          <a:xfrm>
            <a:off x="147869" y="84498"/>
            <a:ext cx="4682798" cy="400110"/>
          </a:xfrm>
          <a:prstGeom prst="rect">
            <a:avLst/>
          </a:prstGeom>
          <a:noFill/>
        </p:spPr>
        <p:txBody>
          <a:bodyPr wrap="square" rtlCol="0">
            <a:spAutoFit/>
          </a:bodyPr>
          <a:lstStyle/>
          <a:p>
            <a:r>
              <a:rPr kumimoji="1" lang="ja-JP" altLang="en-US" sz="2000" b="1" dirty="0">
                <a:solidFill>
                  <a:schemeClr val="accent4"/>
                </a:solidFill>
                <a:latin typeface="メイリオ" panose="020B0604030504040204" pitchFamily="50" charset="-128"/>
                <a:ea typeface="メイリオ" panose="020B0604030504040204" pitchFamily="50" charset="-128"/>
              </a:rPr>
              <a:t>基本理念を実現するための４つの目標</a:t>
            </a:r>
          </a:p>
        </p:txBody>
      </p:sp>
      <p:pic>
        <p:nvPicPr>
          <p:cNvPr id="24" name="図 23"/>
          <p:cNvPicPr>
            <a:picLocks noChangeAspect="1"/>
          </p:cNvPicPr>
          <p:nvPr/>
        </p:nvPicPr>
        <p:blipFill>
          <a:blip r:embed="rId2">
            <a:clrChange>
              <a:clrFrom>
                <a:srgbClr val="7992B1"/>
              </a:clrFrom>
              <a:clrTo>
                <a:srgbClr val="7992B1">
                  <a:alpha val="0"/>
                </a:srgbClr>
              </a:clrTo>
            </a:clrChange>
          </a:blip>
          <a:stretch>
            <a:fillRect/>
          </a:stretch>
        </p:blipFill>
        <p:spPr>
          <a:xfrm>
            <a:off x="828717" y="1222390"/>
            <a:ext cx="1603387" cy="5446969"/>
          </a:xfrm>
          <a:prstGeom prst="rect">
            <a:avLst/>
          </a:prstGeom>
        </p:spPr>
      </p:pic>
      <p:pic>
        <p:nvPicPr>
          <p:cNvPr id="25" name="図 24"/>
          <p:cNvPicPr>
            <a:picLocks noChangeAspect="1"/>
          </p:cNvPicPr>
          <p:nvPr/>
        </p:nvPicPr>
        <p:blipFill>
          <a:blip r:embed="rId3">
            <a:clrChange>
              <a:clrFrom>
                <a:srgbClr val="66D096"/>
              </a:clrFrom>
              <a:clrTo>
                <a:srgbClr val="66D096">
                  <a:alpha val="0"/>
                </a:srgbClr>
              </a:clrTo>
            </a:clrChange>
          </a:blip>
          <a:stretch>
            <a:fillRect/>
          </a:stretch>
        </p:blipFill>
        <p:spPr>
          <a:xfrm>
            <a:off x="3001028" y="1208135"/>
            <a:ext cx="1609483" cy="5461224"/>
          </a:xfrm>
          <a:prstGeom prst="rect">
            <a:avLst/>
          </a:prstGeom>
        </p:spPr>
      </p:pic>
      <p:pic>
        <p:nvPicPr>
          <p:cNvPr id="27" name="図 26"/>
          <p:cNvPicPr>
            <a:picLocks noChangeAspect="1"/>
          </p:cNvPicPr>
          <p:nvPr/>
        </p:nvPicPr>
        <p:blipFill>
          <a:blip r:embed="rId4">
            <a:clrChange>
              <a:clrFrom>
                <a:srgbClr val="D96666"/>
              </a:clrFrom>
              <a:clrTo>
                <a:srgbClr val="D96666">
                  <a:alpha val="0"/>
                </a:srgbClr>
              </a:clrTo>
            </a:clrChange>
          </a:blip>
          <a:stretch>
            <a:fillRect/>
          </a:stretch>
        </p:blipFill>
        <p:spPr>
          <a:xfrm>
            <a:off x="5347728" y="1226532"/>
            <a:ext cx="1603387" cy="5370820"/>
          </a:xfrm>
          <a:prstGeom prst="rect">
            <a:avLst/>
          </a:prstGeom>
        </p:spPr>
      </p:pic>
      <p:pic>
        <p:nvPicPr>
          <p:cNvPr id="28" name="図 27"/>
          <p:cNvPicPr>
            <a:picLocks noChangeAspect="1"/>
          </p:cNvPicPr>
          <p:nvPr/>
        </p:nvPicPr>
        <p:blipFill>
          <a:blip r:embed="rId5">
            <a:clrChange>
              <a:clrFrom>
                <a:srgbClr val="FFD966"/>
              </a:clrFrom>
              <a:clrTo>
                <a:srgbClr val="FFD966">
                  <a:alpha val="0"/>
                </a:srgbClr>
              </a:clrTo>
            </a:clrChange>
          </a:blip>
          <a:stretch>
            <a:fillRect/>
          </a:stretch>
        </p:blipFill>
        <p:spPr>
          <a:xfrm>
            <a:off x="7482718" y="1216171"/>
            <a:ext cx="1609483" cy="5381181"/>
          </a:xfrm>
          <a:prstGeom prst="rect">
            <a:avLst/>
          </a:prstGeom>
        </p:spPr>
      </p:pic>
      <p:sp>
        <p:nvSpPr>
          <p:cNvPr id="29" name="テキスト ボックス 28"/>
          <p:cNvSpPr txBox="1"/>
          <p:nvPr/>
        </p:nvSpPr>
        <p:spPr>
          <a:xfrm>
            <a:off x="1299405" y="1235028"/>
            <a:ext cx="792088" cy="830997"/>
          </a:xfrm>
          <a:prstGeom prst="rect">
            <a:avLst/>
          </a:prstGeom>
          <a:noFill/>
        </p:spPr>
        <p:txBody>
          <a:bodyPr wrap="square" rtlCol="0">
            <a:spAutoFit/>
          </a:bodyPr>
          <a:lstStyle/>
          <a:p>
            <a:r>
              <a:rPr kumimoji="1" lang="ja-JP" altLang="en-US" sz="4800" dirty="0">
                <a:solidFill>
                  <a:srgbClr val="002060"/>
                </a:solidFill>
              </a:rPr>
              <a:t>１</a:t>
            </a:r>
          </a:p>
        </p:txBody>
      </p:sp>
      <p:sp>
        <p:nvSpPr>
          <p:cNvPr id="30" name="テキスト ボックス 29"/>
          <p:cNvSpPr txBox="1"/>
          <p:nvPr/>
        </p:nvSpPr>
        <p:spPr>
          <a:xfrm>
            <a:off x="3502382" y="1218288"/>
            <a:ext cx="792088" cy="830997"/>
          </a:xfrm>
          <a:prstGeom prst="rect">
            <a:avLst/>
          </a:prstGeom>
          <a:noFill/>
        </p:spPr>
        <p:txBody>
          <a:bodyPr wrap="square" rtlCol="0">
            <a:spAutoFit/>
          </a:bodyPr>
          <a:lstStyle/>
          <a:p>
            <a:r>
              <a:rPr kumimoji="1" lang="ja-JP" altLang="en-US" sz="4800" dirty="0">
                <a:solidFill>
                  <a:srgbClr val="00B050"/>
                </a:solidFill>
              </a:rPr>
              <a:t>２</a:t>
            </a:r>
          </a:p>
        </p:txBody>
      </p:sp>
      <p:sp>
        <p:nvSpPr>
          <p:cNvPr id="31" name="テキスト ボックス 30"/>
          <p:cNvSpPr txBox="1"/>
          <p:nvPr/>
        </p:nvSpPr>
        <p:spPr>
          <a:xfrm>
            <a:off x="5920353" y="1253688"/>
            <a:ext cx="792088" cy="830997"/>
          </a:xfrm>
          <a:prstGeom prst="rect">
            <a:avLst/>
          </a:prstGeom>
          <a:noFill/>
        </p:spPr>
        <p:txBody>
          <a:bodyPr wrap="square" rtlCol="0">
            <a:spAutoFit/>
          </a:bodyPr>
          <a:lstStyle/>
          <a:p>
            <a:r>
              <a:rPr kumimoji="1" lang="ja-JP" altLang="en-US" sz="4800" dirty="0">
                <a:solidFill>
                  <a:srgbClr val="FF0000"/>
                </a:solidFill>
              </a:rPr>
              <a:t>３</a:t>
            </a:r>
          </a:p>
        </p:txBody>
      </p:sp>
      <p:sp>
        <p:nvSpPr>
          <p:cNvPr id="32" name="テキスト ボックス 31"/>
          <p:cNvSpPr txBox="1"/>
          <p:nvPr/>
        </p:nvSpPr>
        <p:spPr>
          <a:xfrm>
            <a:off x="7977336" y="1253688"/>
            <a:ext cx="792088" cy="830997"/>
          </a:xfrm>
          <a:prstGeom prst="rect">
            <a:avLst/>
          </a:prstGeom>
          <a:noFill/>
        </p:spPr>
        <p:txBody>
          <a:bodyPr wrap="square" rtlCol="0">
            <a:spAutoFit/>
          </a:bodyPr>
          <a:lstStyle/>
          <a:p>
            <a:r>
              <a:rPr kumimoji="1" lang="ja-JP" altLang="en-US" sz="4800" dirty="0">
                <a:solidFill>
                  <a:srgbClr val="FF8001"/>
                </a:solidFill>
              </a:rPr>
              <a:t>４</a:t>
            </a:r>
          </a:p>
        </p:txBody>
      </p:sp>
      <p:sp>
        <p:nvSpPr>
          <p:cNvPr id="33" name="テキスト ボックス 32"/>
          <p:cNvSpPr txBox="1"/>
          <p:nvPr/>
        </p:nvSpPr>
        <p:spPr>
          <a:xfrm>
            <a:off x="1230300" y="2173242"/>
            <a:ext cx="800219" cy="3415997"/>
          </a:xfrm>
          <a:prstGeom prst="rect">
            <a:avLst/>
          </a:prstGeom>
          <a:noFill/>
        </p:spPr>
        <p:txBody>
          <a:bodyPr vert="eaVert" wrap="square" rtlCol="0">
            <a:spAutoFit/>
          </a:bodyPr>
          <a:lstStyle/>
          <a:p>
            <a:r>
              <a:rPr kumimoji="1" lang="ja-JP" altLang="en-US" sz="2000" b="1" dirty="0">
                <a:solidFill>
                  <a:schemeClr val="bg1"/>
                </a:solidFill>
                <a:latin typeface="メイリオ" panose="020B0604030504040204" pitchFamily="50" charset="-128"/>
                <a:ea typeface="メイリオ" panose="020B0604030504040204" pitchFamily="50" charset="-128"/>
              </a:rPr>
              <a:t>未来を生きる子供に</a:t>
            </a:r>
            <a:endParaRPr kumimoji="1" lang="en-US" altLang="ja-JP" sz="2000" b="1" dirty="0">
              <a:solidFill>
                <a:schemeClr val="bg1"/>
              </a:solidFill>
              <a:latin typeface="メイリオ" panose="020B0604030504040204" pitchFamily="50" charset="-128"/>
              <a:ea typeface="メイリオ" panose="020B0604030504040204" pitchFamily="50" charset="-128"/>
            </a:endParaRPr>
          </a:p>
          <a:p>
            <a:r>
              <a:rPr kumimoji="1" lang="ja-JP" altLang="en-US" sz="2000" b="1" dirty="0">
                <a:solidFill>
                  <a:schemeClr val="bg1"/>
                </a:solidFill>
                <a:latin typeface="メイリオ" panose="020B0604030504040204" pitchFamily="50" charset="-128"/>
                <a:ea typeface="メイリオ" panose="020B0604030504040204" pitchFamily="50" charset="-128"/>
              </a:rPr>
              <a:t>　必要な力を育む教育の推進</a:t>
            </a:r>
          </a:p>
        </p:txBody>
      </p:sp>
      <p:sp>
        <p:nvSpPr>
          <p:cNvPr id="34" name="テキスト ボックス 33"/>
          <p:cNvSpPr txBox="1"/>
          <p:nvPr/>
        </p:nvSpPr>
        <p:spPr>
          <a:xfrm>
            <a:off x="3387075" y="2181497"/>
            <a:ext cx="800219" cy="3239812"/>
          </a:xfrm>
          <a:prstGeom prst="rect">
            <a:avLst/>
          </a:prstGeom>
          <a:noFill/>
        </p:spPr>
        <p:txBody>
          <a:bodyPr vert="eaVert" wrap="square" rtlCol="0">
            <a:spAutoFit/>
          </a:bodyPr>
          <a:lstStyle/>
          <a:p>
            <a:r>
              <a:rPr kumimoji="1" lang="ja-JP" altLang="en-US" sz="2000" b="1" dirty="0">
                <a:solidFill>
                  <a:schemeClr val="bg1"/>
                </a:solidFill>
                <a:latin typeface="メイリオ" panose="020B0604030504040204" pitchFamily="50" charset="-128"/>
                <a:ea typeface="メイリオ" panose="020B0604030504040204" pitchFamily="50" charset="-128"/>
              </a:rPr>
              <a:t>誰もが可能性を</a:t>
            </a:r>
            <a:endParaRPr kumimoji="1" lang="en-US" altLang="ja-JP" sz="2000" b="1" dirty="0">
              <a:solidFill>
                <a:schemeClr val="bg1"/>
              </a:solidFill>
              <a:latin typeface="メイリオ" panose="020B0604030504040204" pitchFamily="50" charset="-128"/>
              <a:ea typeface="メイリオ" panose="020B0604030504040204" pitchFamily="50" charset="-128"/>
            </a:endParaRPr>
          </a:p>
          <a:p>
            <a:r>
              <a:rPr kumimoji="1" lang="ja-JP" altLang="en-US" sz="2000" b="1" dirty="0">
                <a:solidFill>
                  <a:schemeClr val="bg1"/>
                </a:solidFill>
                <a:latin typeface="メイリオ" panose="020B0604030504040204" pitchFamily="50" charset="-128"/>
                <a:ea typeface="メイリオ" panose="020B0604030504040204" pitchFamily="50" charset="-128"/>
              </a:rPr>
              <a:t>　伸ばせる教育の推進</a:t>
            </a:r>
          </a:p>
        </p:txBody>
      </p:sp>
      <p:sp>
        <p:nvSpPr>
          <p:cNvPr id="35" name="テキスト ボックス 34"/>
          <p:cNvSpPr txBox="1"/>
          <p:nvPr/>
        </p:nvSpPr>
        <p:spPr>
          <a:xfrm>
            <a:off x="5958511" y="2166826"/>
            <a:ext cx="492443" cy="1838238"/>
          </a:xfrm>
          <a:prstGeom prst="rect">
            <a:avLst/>
          </a:prstGeom>
          <a:noFill/>
        </p:spPr>
        <p:txBody>
          <a:bodyPr vert="eaVert" wrap="square" rtlCol="0">
            <a:spAutoFit/>
          </a:bodyPr>
          <a:lstStyle/>
          <a:p>
            <a:r>
              <a:rPr kumimoji="1" lang="ja-JP" altLang="en-US" sz="2000" b="1" dirty="0">
                <a:solidFill>
                  <a:schemeClr val="bg1"/>
                </a:solidFill>
                <a:latin typeface="メイリオ" panose="020B0604030504040204" pitchFamily="50" charset="-128"/>
                <a:ea typeface="メイリオ" panose="020B0604030504040204" pitchFamily="50" charset="-128"/>
              </a:rPr>
              <a:t>教育　の推進</a:t>
            </a:r>
            <a:endParaRPr kumimoji="1" lang="en-US" altLang="ja-JP" sz="2000" b="1" dirty="0">
              <a:solidFill>
                <a:schemeClr val="bg1"/>
              </a:solidFill>
              <a:latin typeface="メイリオ" panose="020B0604030504040204" pitchFamily="50" charset="-128"/>
              <a:ea typeface="メイリオ" panose="020B0604030504040204" pitchFamily="50" charset="-128"/>
            </a:endParaRPr>
          </a:p>
        </p:txBody>
      </p:sp>
      <p:sp>
        <p:nvSpPr>
          <p:cNvPr id="36" name="テキスト ボックス 35"/>
          <p:cNvSpPr txBox="1"/>
          <p:nvPr/>
        </p:nvSpPr>
        <p:spPr>
          <a:xfrm>
            <a:off x="7874909" y="2165373"/>
            <a:ext cx="800219" cy="3109634"/>
          </a:xfrm>
          <a:prstGeom prst="rect">
            <a:avLst/>
          </a:prstGeom>
          <a:noFill/>
        </p:spPr>
        <p:txBody>
          <a:bodyPr vert="eaVert" wrap="square" rtlCol="0">
            <a:spAutoFit/>
          </a:bodyPr>
          <a:lstStyle/>
          <a:p>
            <a:r>
              <a:rPr kumimoji="1" lang="ja-JP" altLang="en-US" sz="2000" b="1" dirty="0">
                <a:solidFill>
                  <a:schemeClr val="bg1"/>
                </a:solidFill>
                <a:latin typeface="メイリオ" panose="020B0604030504040204" pitchFamily="50" charset="-128"/>
                <a:ea typeface="メイリオ" panose="020B0604030504040204" pitchFamily="50" charset="-128"/>
              </a:rPr>
              <a:t>学校を取り巻く</a:t>
            </a:r>
            <a:endParaRPr kumimoji="1" lang="en-US" altLang="ja-JP" sz="2000" b="1" dirty="0">
              <a:solidFill>
                <a:schemeClr val="bg1"/>
              </a:solidFill>
              <a:latin typeface="メイリオ" panose="020B0604030504040204" pitchFamily="50" charset="-128"/>
              <a:ea typeface="メイリオ" panose="020B0604030504040204" pitchFamily="50" charset="-128"/>
            </a:endParaRPr>
          </a:p>
          <a:p>
            <a:r>
              <a:rPr kumimoji="1" lang="ja-JP" altLang="en-US" sz="2000" b="1" dirty="0">
                <a:solidFill>
                  <a:schemeClr val="bg1"/>
                </a:solidFill>
                <a:latin typeface="メイリオ" panose="020B0604030504040204" pitchFamily="50" charset="-128"/>
                <a:ea typeface="メイリオ" panose="020B0604030504040204" pitchFamily="50" charset="-128"/>
              </a:rPr>
              <a:t>　教育環境の整備</a:t>
            </a:r>
            <a:endParaRPr kumimoji="1" lang="en-US" altLang="ja-JP" sz="2000" b="1" dirty="0">
              <a:solidFill>
                <a:schemeClr val="bg1"/>
              </a:solidFill>
              <a:latin typeface="メイリオ" panose="020B0604030504040204" pitchFamily="50" charset="-128"/>
              <a:ea typeface="メイリオ" panose="020B0604030504040204" pitchFamily="50" charset="-128"/>
            </a:endParaRPr>
          </a:p>
        </p:txBody>
      </p:sp>
      <p:sp>
        <p:nvSpPr>
          <p:cNvPr id="37" name="テキスト ボックス 36"/>
          <p:cNvSpPr txBox="1"/>
          <p:nvPr/>
        </p:nvSpPr>
        <p:spPr>
          <a:xfrm>
            <a:off x="5920353" y="2723780"/>
            <a:ext cx="643317" cy="400110"/>
          </a:xfrm>
          <a:prstGeom prst="rect">
            <a:avLst/>
          </a:prstGeom>
          <a:noFill/>
        </p:spPr>
        <p:txBody>
          <a:bodyPr wrap="square" rtlCol="0">
            <a:spAutoFit/>
          </a:bodyPr>
          <a:lstStyle/>
          <a:p>
            <a:r>
              <a:rPr kumimoji="1" lang="en-US" altLang="ja-JP" sz="2000" dirty="0">
                <a:solidFill>
                  <a:schemeClr val="bg1"/>
                </a:solidFill>
                <a:latin typeface="メイリオ" panose="020B0604030504040204" pitchFamily="50" charset="-128"/>
                <a:ea typeface="メイリオ" panose="020B0604030504040204" pitchFamily="50" charset="-128"/>
              </a:rPr>
              <a:t>DX</a:t>
            </a:r>
            <a:endParaRPr kumimoji="1" lang="ja-JP" altLang="en-US" sz="2000" dirty="0">
              <a:solidFill>
                <a:schemeClr val="bg1"/>
              </a:solidFill>
              <a:latin typeface="メイリオ" panose="020B0604030504040204" pitchFamily="50" charset="-128"/>
              <a:ea typeface="メイリオ" panose="020B0604030504040204" pitchFamily="50" charset="-128"/>
            </a:endParaRPr>
          </a:p>
        </p:txBody>
      </p:sp>
      <p:sp>
        <p:nvSpPr>
          <p:cNvPr id="38" name="角丸四角形 37"/>
          <p:cNvSpPr/>
          <p:nvPr/>
        </p:nvSpPr>
        <p:spPr>
          <a:xfrm>
            <a:off x="163961" y="5548028"/>
            <a:ext cx="9377543" cy="682014"/>
          </a:xfrm>
          <a:prstGeom prst="roundRect">
            <a:avLst/>
          </a:prstGeom>
          <a:solidFill>
            <a:schemeClr val="bg1"/>
          </a:solidFill>
          <a:ln>
            <a:solidFill>
              <a:schemeClr val="accent4"/>
            </a:solid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ja-JP" altLang="en-US" sz="2400" dirty="0">
                <a:latin typeface="メイリオ" panose="020B0604030504040204" pitchFamily="50" charset="-128"/>
                <a:ea typeface="メイリオ" panose="020B0604030504040204" pitchFamily="50" charset="-128"/>
              </a:rPr>
              <a:t>主体的に学び 他者と協働し 豊かな未来を拓く やまなしの人づくり</a:t>
            </a:r>
            <a:endParaRPr lang="en-US" altLang="ja-JP" sz="2400" dirty="0">
              <a:latin typeface="メイリオ" panose="020B0604030504040204" pitchFamily="50" charset="-128"/>
              <a:ea typeface="メイリオ" panose="020B0604030504040204" pitchFamily="50" charset="-128"/>
            </a:endParaRPr>
          </a:p>
          <a:p>
            <a:pPr algn="ctr"/>
            <a:r>
              <a:rPr lang="ja-JP" altLang="en-US" sz="2000" dirty="0">
                <a:latin typeface="メイリオ" panose="020B0604030504040204" pitchFamily="50" charset="-128"/>
                <a:ea typeface="メイリオ" panose="020B0604030504040204" pitchFamily="50" charset="-128"/>
              </a:rPr>
              <a:t>～誰もが教育の機会にアクセスできるやまなし～</a:t>
            </a:r>
          </a:p>
          <a:p>
            <a:pPr algn="ctr"/>
            <a:endParaRPr lang="ja-JP" altLang="en-US" sz="2400" b="1" dirty="0">
              <a:latin typeface="メイリオ" panose="020B0604030504040204" pitchFamily="50" charset="-128"/>
              <a:ea typeface="メイリオ" panose="020B0604030504040204" pitchFamily="50" charset="-128"/>
            </a:endParaRPr>
          </a:p>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39" name="テキスト ボックス 38"/>
          <p:cNvSpPr txBox="1"/>
          <p:nvPr/>
        </p:nvSpPr>
        <p:spPr>
          <a:xfrm>
            <a:off x="2489268" y="416540"/>
            <a:ext cx="5962909" cy="769441"/>
          </a:xfrm>
          <a:prstGeom prst="rect">
            <a:avLst/>
          </a:prstGeom>
          <a:solidFill>
            <a:schemeClr val="bg1"/>
          </a:solidFill>
        </p:spPr>
        <p:txBody>
          <a:bodyPr wrap="square" rtlCol="0">
            <a:spAutoFit/>
          </a:bodyPr>
          <a:lstStyle/>
          <a:p>
            <a:r>
              <a:rPr kumimoji="1" lang="ja-JP" altLang="en-US" sz="2000" dirty="0">
                <a:latin typeface="メイリオ" panose="020B0604030504040204" pitchFamily="50" charset="-128"/>
                <a:ea typeface="メイリオ" panose="020B0604030504040204" pitchFamily="50" charset="-128"/>
              </a:rPr>
              <a:t>基本理念を実現するための</a:t>
            </a:r>
            <a:r>
              <a:rPr kumimoji="1" lang="ja-JP" altLang="en-US" sz="4400" b="1" dirty="0">
                <a:solidFill>
                  <a:schemeClr val="accent4"/>
                </a:solidFill>
                <a:latin typeface="メイリオ" panose="020B0604030504040204" pitchFamily="50" charset="-128"/>
                <a:ea typeface="メイリオ" panose="020B0604030504040204" pitchFamily="50" charset="-128"/>
              </a:rPr>
              <a:t>４</a:t>
            </a:r>
            <a:r>
              <a:rPr kumimoji="1" lang="ja-JP" altLang="en-US" sz="2000" dirty="0">
                <a:latin typeface="メイリオ" panose="020B0604030504040204" pitchFamily="50" charset="-128"/>
                <a:ea typeface="メイリオ" panose="020B0604030504040204" pitchFamily="50" charset="-128"/>
              </a:rPr>
              <a:t>つの目標</a:t>
            </a:r>
          </a:p>
        </p:txBody>
      </p:sp>
      <p:pic>
        <p:nvPicPr>
          <p:cNvPr id="40" name="図 39"/>
          <p:cNvPicPr>
            <a:picLocks noChangeAspect="1"/>
          </p:cNvPicPr>
          <p:nvPr/>
        </p:nvPicPr>
        <p:blipFill>
          <a:blip r:embed="rId6"/>
          <a:stretch>
            <a:fillRect/>
          </a:stretch>
        </p:blipFill>
        <p:spPr>
          <a:xfrm>
            <a:off x="7882507" y="6190371"/>
            <a:ext cx="892329" cy="562678"/>
          </a:xfrm>
          <a:prstGeom prst="rect">
            <a:avLst/>
          </a:prstGeom>
        </p:spPr>
      </p:pic>
      <p:pic>
        <p:nvPicPr>
          <p:cNvPr id="41" name="図 40"/>
          <p:cNvPicPr>
            <a:picLocks noChangeAspect="1"/>
          </p:cNvPicPr>
          <p:nvPr/>
        </p:nvPicPr>
        <p:blipFill>
          <a:blip r:embed="rId7"/>
          <a:stretch>
            <a:fillRect/>
          </a:stretch>
        </p:blipFill>
        <p:spPr>
          <a:xfrm>
            <a:off x="5737699" y="6215891"/>
            <a:ext cx="757271" cy="575562"/>
          </a:xfrm>
          <a:prstGeom prst="rect">
            <a:avLst/>
          </a:prstGeom>
        </p:spPr>
      </p:pic>
      <p:pic>
        <p:nvPicPr>
          <p:cNvPr id="45" name="図 44"/>
          <p:cNvPicPr>
            <a:picLocks noChangeAspect="1"/>
          </p:cNvPicPr>
          <p:nvPr/>
        </p:nvPicPr>
        <p:blipFill>
          <a:blip r:embed="rId8"/>
          <a:stretch>
            <a:fillRect/>
          </a:stretch>
        </p:blipFill>
        <p:spPr>
          <a:xfrm>
            <a:off x="1230300" y="6153137"/>
            <a:ext cx="662051" cy="662051"/>
          </a:xfrm>
          <a:prstGeom prst="rect">
            <a:avLst/>
          </a:prstGeom>
        </p:spPr>
      </p:pic>
      <p:pic>
        <p:nvPicPr>
          <p:cNvPr id="46" name="図 45"/>
          <p:cNvPicPr>
            <a:picLocks noChangeAspect="1"/>
          </p:cNvPicPr>
          <p:nvPr/>
        </p:nvPicPr>
        <p:blipFill>
          <a:blip r:embed="rId9"/>
          <a:stretch>
            <a:fillRect/>
          </a:stretch>
        </p:blipFill>
        <p:spPr>
          <a:xfrm>
            <a:off x="3368227" y="6120137"/>
            <a:ext cx="756075" cy="756075"/>
          </a:xfrm>
          <a:prstGeom prst="rect">
            <a:avLst/>
          </a:prstGeom>
        </p:spPr>
      </p:pic>
      <p:sp>
        <p:nvSpPr>
          <p:cNvPr id="42" name="角丸四角形 41"/>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4" name="グループ化 3"/>
          <p:cNvGrpSpPr/>
          <p:nvPr/>
        </p:nvGrpSpPr>
        <p:grpSpPr>
          <a:xfrm>
            <a:off x="9107516" y="6264168"/>
            <a:ext cx="609147" cy="593832"/>
            <a:chOff x="9107516" y="6264168"/>
            <a:chExt cx="609147" cy="593832"/>
          </a:xfrm>
        </p:grpSpPr>
        <p:pic>
          <p:nvPicPr>
            <p:cNvPr id="43" name="図 42"/>
            <p:cNvPicPr>
              <a:picLocks noChangeAspect="1"/>
            </p:cNvPicPr>
            <p:nvPr/>
          </p:nvPicPr>
          <p:blipFill>
            <a:blip r:embed="rId10">
              <a:duotone>
                <a:schemeClr val="accent4">
                  <a:shade val="45000"/>
                  <a:satMod val="135000"/>
                </a:schemeClr>
                <a:prstClr val="white"/>
              </a:duotone>
            </a:blip>
            <a:stretch>
              <a:fillRect/>
            </a:stretch>
          </p:blipFill>
          <p:spPr>
            <a:xfrm>
              <a:off x="9107516" y="6264168"/>
              <a:ext cx="593832" cy="593832"/>
            </a:xfrm>
            <a:prstGeom prst="rect">
              <a:avLst/>
            </a:prstGeom>
          </p:spPr>
        </p:pic>
        <p:sp>
          <p:nvSpPr>
            <p:cNvPr id="44" name="テキスト ボックス 43"/>
            <p:cNvSpPr txBox="1"/>
            <p:nvPr/>
          </p:nvSpPr>
          <p:spPr>
            <a:xfrm>
              <a:off x="9212607" y="6356761"/>
              <a:ext cx="504056" cy="400110"/>
            </a:xfrm>
            <a:prstGeom prst="rect">
              <a:avLst/>
            </a:prstGeom>
            <a:noFill/>
          </p:spPr>
          <p:txBody>
            <a:bodyPr wrap="square" rtlCol="0">
              <a:spAutoFit/>
            </a:bodyPr>
            <a:lstStyle/>
            <a:p>
              <a:r>
                <a:rPr lang="en-US" altLang="ja-JP" sz="2000" b="1" dirty="0">
                  <a:solidFill>
                    <a:schemeClr val="bg1"/>
                  </a:solidFill>
                </a:rPr>
                <a:t>15</a:t>
              </a:r>
              <a:endParaRPr kumimoji="1" lang="ja-JP" altLang="en-US" sz="2000" b="1" dirty="0">
                <a:solidFill>
                  <a:schemeClr val="bg1"/>
                </a:solidFill>
              </a:endParaRPr>
            </a:p>
          </p:txBody>
        </p:sp>
      </p:grpSp>
    </p:spTree>
    <p:extLst>
      <p:ext uri="{BB962C8B-B14F-4D97-AF65-F5344CB8AC3E}">
        <p14:creationId xmlns:p14="http://schemas.microsoft.com/office/powerpoint/2010/main" val="1720998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10" name="フリーフォーム 109"/>
          <p:cNvSpPr/>
          <p:nvPr/>
        </p:nvSpPr>
        <p:spPr>
          <a:xfrm rot="2295153" flipH="1">
            <a:off x="-291214" y="24909"/>
            <a:ext cx="4230015" cy="2956342"/>
          </a:xfrm>
          <a:custGeom>
            <a:avLst/>
            <a:gdLst>
              <a:gd name="connsiteX0" fmla="*/ 1620180 w 4536504"/>
              <a:gd name="connsiteY0" fmla="*/ 0 h 2952328"/>
              <a:gd name="connsiteX1" fmla="*/ 3113038 w 4536504"/>
              <a:gd name="connsiteY1" fmla="*/ 901574 h 2952328"/>
              <a:gd name="connsiteX2" fmla="*/ 3123874 w 4536504"/>
              <a:gd name="connsiteY2" fmla="*/ 928547 h 2952328"/>
              <a:gd name="connsiteX3" fmla="*/ 3154197 w 4536504"/>
              <a:gd name="connsiteY3" fmla="*/ 909416 h 2952328"/>
              <a:gd name="connsiteX4" fmla="*/ 3600400 w 4536504"/>
              <a:gd name="connsiteY4" fmla="*/ 792088 h 2952328"/>
              <a:gd name="connsiteX5" fmla="*/ 4536504 w 4536504"/>
              <a:gd name="connsiteY5" fmla="*/ 1764196 h 2952328"/>
              <a:gd name="connsiteX6" fmla="*/ 3600400 w 4536504"/>
              <a:gd name="connsiteY6" fmla="*/ 2736304 h 2952328"/>
              <a:gd name="connsiteX7" fmla="*/ 2938475 w 4536504"/>
              <a:gd name="connsiteY7" fmla="*/ 2451580 h 2952328"/>
              <a:gd name="connsiteX8" fmla="*/ 2890274 w 4536504"/>
              <a:gd name="connsiteY8" fmla="*/ 2390914 h 2952328"/>
              <a:gd name="connsiteX9" fmla="*/ 2870390 w 4536504"/>
              <a:gd name="connsiteY9" fmla="*/ 2415142 h 2952328"/>
              <a:gd name="connsiteX10" fmla="*/ 1620180 w 4536504"/>
              <a:gd name="connsiteY10" fmla="*/ 2952328 h 2952328"/>
              <a:gd name="connsiteX11" fmla="*/ 0 w 4536504"/>
              <a:gd name="connsiteY11" fmla="*/ 1476164 h 2952328"/>
              <a:gd name="connsiteX12" fmla="*/ 1620180 w 4536504"/>
              <a:gd name="connsiteY12" fmla="*/ 0 h 295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36504" h="2952328">
                <a:moveTo>
                  <a:pt x="1620180" y="0"/>
                </a:moveTo>
                <a:cubicBezTo>
                  <a:pt x="2291281" y="0"/>
                  <a:pt x="2867082" y="371757"/>
                  <a:pt x="3113038" y="901574"/>
                </a:cubicBezTo>
                <a:lnTo>
                  <a:pt x="3123874" y="928547"/>
                </a:lnTo>
                <a:lnTo>
                  <a:pt x="3154197" y="909416"/>
                </a:lnTo>
                <a:cubicBezTo>
                  <a:pt x="3286837" y="834591"/>
                  <a:pt x="3438839" y="792088"/>
                  <a:pt x="3600400" y="792088"/>
                </a:cubicBezTo>
                <a:cubicBezTo>
                  <a:pt x="4117396" y="792088"/>
                  <a:pt x="4536504" y="1227316"/>
                  <a:pt x="4536504" y="1764196"/>
                </a:cubicBezTo>
                <a:cubicBezTo>
                  <a:pt x="4536504" y="2301076"/>
                  <a:pt x="4117396" y="2736304"/>
                  <a:pt x="3600400" y="2736304"/>
                </a:cubicBezTo>
                <a:cubicBezTo>
                  <a:pt x="3341902" y="2736304"/>
                  <a:pt x="3107876" y="2627497"/>
                  <a:pt x="2938475" y="2451580"/>
                </a:cubicBezTo>
                <a:lnTo>
                  <a:pt x="2890274" y="2390914"/>
                </a:lnTo>
                <a:lnTo>
                  <a:pt x="2870390" y="2415142"/>
                </a:lnTo>
                <a:cubicBezTo>
                  <a:pt x="2573225" y="2743215"/>
                  <a:pt x="2123506" y="2952328"/>
                  <a:pt x="1620180" y="2952328"/>
                </a:cubicBezTo>
                <a:cubicBezTo>
                  <a:pt x="725379" y="2952328"/>
                  <a:pt x="0" y="2291427"/>
                  <a:pt x="0" y="1476164"/>
                </a:cubicBezTo>
                <a:cubicBezTo>
                  <a:pt x="0" y="660901"/>
                  <a:pt x="725379" y="0"/>
                  <a:pt x="1620180" y="0"/>
                </a:cubicBezTo>
                <a:close/>
              </a:path>
            </a:pathLst>
          </a:cu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112" name="図 111" descr="C:\Users\u11526n132419\Desktop\イラスト\山梨県\山梨県黄緑_marked.png"/>
          <p:cNvPicPr/>
          <p:nvPr/>
        </p:nvPicPr>
        <p:blipFill>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a:stretch>
            <a:fillRect/>
          </a:stretch>
        </p:blipFill>
        <p:spPr bwMode="auto">
          <a:xfrm rot="20930551">
            <a:off x="3467630" y="2079113"/>
            <a:ext cx="3257388" cy="3031205"/>
          </a:xfrm>
          <a:prstGeom prst="rect">
            <a:avLst/>
          </a:prstGeom>
          <a:ln>
            <a:noFill/>
          </a:ln>
          <a:effectLst>
            <a:softEdge rad="112500"/>
          </a:effectLst>
        </p:spPr>
      </p:pic>
      <p:sp>
        <p:nvSpPr>
          <p:cNvPr id="93" name="フリーフォーム 92"/>
          <p:cNvSpPr/>
          <p:nvPr/>
        </p:nvSpPr>
        <p:spPr>
          <a:xfrm rot="11175636">
            <a:off x="5650438" y="-53102"/>
            <a:ext cx="4749033" cy="3771105"/>
          </a:xfrm>
          <a:custGeom>
            <a:avLst/>
            <a:gdLst>
              <a:gd name="connsiteX0" fmla="*/ 3124671 w 4777220"/>
              <a:gd name="connsiteY0" fmla="*/ 0 h 3650376"/>
              <a:gd name="connsiteX1" fmla="*/ 4777220 w 4777220"/>
              <a:gd name="connsiteY1" fmla="*/ 1589722 h 3650376"/>
              <a:gd name="connsiteX2" fmla="*/ 3124671 w 4777220"/>
              <a:gd name="connsiteY2" fmla="*/ 3179444 h 3650376"/>
              <a:gd name="connsiteX3" fmla="*/ 2481424 w 4777220"/>
              <a:gd name="connsiteY3" fmla="*/ 3054516 h 3650376"/>
              <a:gd name="connsiteX4" fmla="*/ 2383409 w 4777220"/>
              <a:gd name="connsiteY4" fmla="*/ 3009094 h 3650376"/>
              <a:gd name="connsiteX5" fmla="*/ 2343771 w 4777220"/>
              <a:gd name="connsiteY5" fmla="*/ 3075493 h 3650376"/>
              <a:gd name="connsiteX6" fmla="*/ 1281298 w 4777220"/>
              <a:gd name="connsiteY6" fmla="*/ 3650376 h 3650376"/>
              <a:gd name="connsiteX7" fmla="*/ 0 w 4777220"/>
              <a:gd name="connsiteY7" fmla="*/ 2346463 h 3650376"/>
              <a:gd name="connsiteX8" fmla="*/ 1281298 w 4777220"/>
              <a:gd name="connsiteY8" fmla="*/ 1042550 h 3650376"/>
              <a:gd name="connsiteX9" fmla="*/ 1539524 w 4777220"/>
              <a:gd name="connsiteY9" fmla="*/ 1069041 h 3650376"/>
              <a:gd name="connsiteX10" fmla="*/ 1562384 w 4777220"/>
              <a:gd name="connsiteY10" fmla="*/ 1075023 h 3650376"/>
              <a:gd name="connsiteX11" fmla="*/ 1601988 w 4777220"/>
              <a:gd name="connsiteY11" fmla="*/ 970931 h 3650376"/>
              <a:gd name="connsiteX12" fmla="*/ 3124671 w 4777220"/>
              <a:gd name="connsiteY12" fmla="*/ 0 h 36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77220" h="3650376">
                <a:moveTo>
                  <a:pt x="3124671" y="0"/>
                </a:moveTo>
                <a:cubicBezTo>
                  <a:pt x="4037349" y="0"/>
                  <a:pt x="4777220" y="711743"/>
                  <a:pt x="4777220" y="1589722"/>
                </a:cubicBezTo>
                <a:cubicBezTo>
                  <a:pt x="4777220" y="2467701"/>
                  <a:pt x="4037349" y="3179444"/>
                  <a:pt x="3124671" y="3179444"/>
                </a:cubicBezTo>
                <a:cubicBezTo>
                  <a:pt x="2896502" y="3179444"/>
                  <a:pt x="2679133" y="3134960"/>
                  <a:pt x="2481424" y="3054516"/>
                </a:cubicBezTo>
                <a:lnTo>
                  <a:pt x="2383409" y="3009094"/>
                </a:lnTo>
                <a:lnTo>
                  <a:pt x="2343771" y="3075493"/>
                </a:lnTo>
                <a:cubicBezTo>
                  <a:pt x="2113512" y="3422336"/>
                  <a:pt x="1723574" y="3650376"/>
                  <a:pt x="1281298" y="3650376"/>
                </a:cubicBezTo>
                <a:cubicBezTo>
                  <a:pt x="573657" y="3650376"/>
                  <a:pt x="0" y="3066594"/>
                  <a:pt x="0" y="2346463"/>
                </a:cubicBezTo>
                <a:cubicBezTo>
                  <a:pt x="0" y="1626332"/>
                  <a:pt x="573657" y="1042550"/>
                  <a:pt x="1281298" y="1042550"/>
                </a:cubicBezTo>
                <a:cubicBezTo>
                  <a:pt x="1369753" y="1042550"/>
                  <a:pt x="1456115" y="1051672"/>
                  <a:pt x="1539524" y="1069041"/>
                </a:cubicBezTo>
                <a:lnTo>
                  <a:pt x="1562384" y="1075023"/>
                </a:lnTo>
                <a:lnTo>
                  <a:pt x="1601988" y="970931"/>
                </a:lnTo>
                <a:cubicBezTo>
                  <a:pt x="1852858" y="400355"/>
                  <a:pt x="2440163" y="0"/>
                  <a:pt x="3124671" y="0"/>
                </a:cubicBezTo>
                <a:close/>
              </a:path>
            </a:pathLst>
          </a:custGeom>
          <a:solidFill>
            <a:schemeClr val="bg1"/>
          </a:solidFill>
          <a:ln>
            <a:solidFill>
              <a:srgbClr val="00B050"/>
            </a:solid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pic>
        <p:nvPicPr>
          <p:cNvPr id="113" name="図 112"/>
          <p:cNvPicPr>
            <a:picLocks noChangeAspect="1"/>
          </p:cNvPicPr>
          <p:nvPr/>
        </p:nvPicPr>
        <p:blipFill>
          <a:blip r:embed="rId4">
            <a:clrChange>
              <a:clrFrom>
                <a:srgbClr val="FFFFFF"/>
              </a:clrFrom>
              <a:clrTo>
                <a:srgbClr val="FFFFFF">
                  <a:alpha val="0"/>
                </a:srgbClr>
              </a:clrTo>
            </a:clrChange>
          </a:blip>
          <a:stretch>
            <a:fillRect/>
          </a:stretch>
        </p:blipFill>
        <p:spPr>
          <a:xfrm rot="20871891">
            <a:off x="4832735" y="3967731"/>
            <a:ext cx="520976" cy="565565"/>
          </a:xfrm>
          <a:prstGeom prst="rect">
            <a:avLst/>
          </a:prstGeom>
        </p:spPr>
      </p:pic>
      <p:cxnSp>
        <p:nvCxnSpPr>
          <p:cNvPr id="118" name="直線コネクタ 117"/>
          <p:cNvCxnSpPr/>
          <p:nvPr/>
        </p:nvCxnSpPr>
        <p:spPr>
          <a:xfrm flipV="1">
            <a:off x="4644292" y="3594502"/>
            <a:ext cx="2365020" cy="356077"/>
          </a:xfrm>
          <a:prstGeom prst="line">
            <a:avLst/>
          </a:prstGeom>
          <a:ln w="1079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flipV="1">
            <a:off x="3240401" y="3179478"/>
            <a:ext cx="1880827" cy="232031"/>
          </a:xfrm>
          <a:prstGeom prst="line">
            <a:avLst/>
          </a:prstGeom>
          <a:ln w="1079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flipV="1">
            <a:off x="3776468" y="2300945"/>
            <a:ext cx="1735649" cy="214906"/>
          </a:xfrm>
          <a:prstGeom prst="line">
            <a:avLst/>
          </a:prstGeom>
          <a:ln w="107950">
            <a:solidFill>
              <a:srgbClr val="FFFF00"/>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877942" y="583849"/>
            <a:ext cx="504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002060"/>
                </a:solidFill>
                <a:effectLst/>
                <a:uLnTx/>
                <a:uFillTx/>
                <a:latin typeface="Calibri"/>
                <a:ea typeface="ＭＳ Ｐゴシック" panose="020B0600070205080204" pitchFamily="50" charset="-128"/>
                <a:cs typeface="+mn-cs"/>
              </a:rPr>
              <a:t>０１</a:t>
            </a:r>
          </a:p>
        </p:txBody>
      </p:sp>
      <p:sp>
        <p:nvSpPr>
          <p:cNvPr id="10" name="テキスト ボックス 9"/>
          <p:cNvSpPr txBox="1"/>
          <p:nvPr/>
        </p:nvSpPr>
        <p:spPr>
          <a:xfrm rot="21302299">
            <a:off x="1127577" y="905259"/>
            <a:ext cx="28353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rPr>
              <a:t>未来を生きる子供に必要</a:t>
            </a:r>
            <a:endParaRPr kumimoji="1" lang="en-US" altLang="ja-JP" sz="1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2060"/>
                </a:solidFill>
                <a:effectLst/>
                <a:uLnTx/>
                <a:uFillTx/>
                <a:latin typeface="メイリオ" panose="020B0604030504040204" pitchFamily="50" charset="-128"/>
                <a:ea typeface="メイリオ" panose="020B0604030504040204" pitchFamily="50" charset="-128"/>
                <a:cs typeface="+mn-cs"/>
              </a:rPr>
              <a:t>な力を育む教育の推進</a:t>
            </a:r>
          </a:p>
        </p:txBody>
      </p:sp>
      <p:sp>
        <p:nvSpPr>
          <p:cNvPr id="21" name="テキスト ボックス 20"/>
          <p:cNvSpPr txBox="1"/>
          <p:nvPr/>
        </p:nvSpPr>
        <p:spPr>
          <a:xfrm>
            <a:off x="1170165" y="1472844"/>
            <a:ext cx="2379431"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供たちが夢に向かって邁進するとともに、持続可能な社会を創り出す姿を目指し、確かな学力、豊かな心、健やかな体がバランス良く育まれるよう、一人一人の特性や関心・意欲に応じた教育の充実を図ります。</a:t>
            </a:r>
          </a:p>
        </p:txBody>
      </p:sp>
      <p:sp>
        <p:nvSpPr>
          <p:cNvPr id="56" name="フリーフォーム 55"/>
          <p:cNvSpPr/>
          <p:nvPr/>
        </p:nvSpPr>
        <p:spPr>
          <a:xfrm rot="1504145" flipH="1">
            <a:off x="51455" y="4182178"/>
            <a:ext cx="4043563" cy="2709097"/>
          </a:xfrm>
          <a:custGeom>
            <a:avLst/>
            <a:gdLst>
              <a:gd name="connsiteX0" fmla="*/ 1620180 w 4536504"/>
              <a:gd name="connsiteY0" fmla="*/ 0 h 2952328"/>
              <a:gd name="connsiteX1" fmla="*/ 3113038 w 4536504"/>
              <a:gd name="connsiteY1" fmla="*/ 901574 h 2952328"/>
              <a:gd name="connsiteX2" fmla="*/ 3123874 w 4536504"/>
              <a:gd name="connsiteY2" fmla="*/ 928547 h 2952328"/>
              <a:gd name="connsiteX3" fmla="*/ 3154197 w 4536504"/>
              <a:gd name="connsiteY3" fmla="*/ 909416 h 2952328"/>
              <a:gd name="connsiteX4" fmla="*/ 3600400 w 4536504"/>
              <a:gd name="connsiteY4" fmla="*/ 792088 h 2952328"/>
              <a:gd name="connsiteX5" fmla="*/ 4536504 w 4536504"/>
              <a:gd name="connsiteY5" fmla="*/ 1764196 h 2952328"/>
              <a:gd name="connsiteX6" fmla="*/ 3600400 w 4536504"/>
              <a:gd name="connsiteY6" fmla="*/ 2736304 h 2952328"/>
              <a:gd name="connsiteX7" fmla="*/ 2938475 w 4536504"/>
              <a:gd name="connsiteY7" fmla="*/ 2451580 h 2952328"/>
              <a:gd name="connsiteX8" fmla="*/ 2890274 w 4536504"/>
              <a:gd name="connsiteY8" fmla="*/ 2390914 h 2952328"/>
              <a:gd name="connsiteX9" fmla="*/ 2870390 w 4536504"/>
              <a:gd name="connsiteY9" fmla="*/ 2415142 h 2952328"/>
              <a:gd name="connsiteX10" fmla="*/ 1620180 w 4536504"/>
              <a:gd name="connsiteY10" fmla="*/ 2952328 h 2952328"/>
              <a:gd name="connsiteX11" fmla="*/ 0 w 4536504"/>
              <a:gd name="connsiteY11" fmla="*/ 1476164 h 2952328"/>
              <a:gd name="connsiteX12" fmla="*/ 1620180 w 4536504"/>
              <a:gd name="connsiteY12" fmla="*/ 0 h 295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36504" h="2952328">
                <a:moveTo>
                  <a:pt x="1620180" y="0"/>
                </a:moveTo>
                <a:cubicBezTo>
                  <a:pt x="2291281" y="0"/>
                  <a:pt x="2867082" y="371757"/>
                  <a:pt x="3113038" y="901574"/>
                </a:cubicBezTo>
                <a:lnTo>
                  <a:pt x="3123874" y="928547"/>
                </a:lnTo>
                <a:lnTo>
                  <a:pt x="3154197" y="909416"/>
                </a:lnTo>
                <a:cubicBezTo>
                  <a:pt x="3286837" y="834591"/>
                  <a:pt x="3438839" y="792088"/>
                  <a:pt x="3600400" y="792088"/>
                </a:cubicBezTo>
                <a:cubicBezTo>
                  <a:pt x="4117396" y="792088"/>
                  <a:pt x="4536504" y="1227316"/>
                  <a:pt x="4536504" y="1764196"/>
                </a:cubicBezTo>
                <a:cubicBezTo>
                  <a:pt x="4536504" y="2301076"/>
                  <a:pt x="4117396" y="2736304"/>
                  <a:pt x="3600400" y="2736304"/>
                </a:cubicBezTo>
                <a:cubicBezTo>
                  <a:pt x="3341902" y="2736304"/>
                  <a:pt x="3107876" y="2627497"/>
                  <a:pt x="2938475" y="2451580"/>
                </a:cubicBezTo>
                <a:lnTo>
                  <a:pt x="2890274" y="2390914"/>
                </a:lnTo>
                <a:lnTo>
                  <a:pt x="2870390" y="2415142"/>
                </a:lnTo>
                <a:cubicBezTo>
                  <a:pt x="2573225" y="2743215"/>
                  <a:pt x="2123506" y="2952328"/>
                  <a:pt x="1620180" y="2952328"/>
                </a:cubicBezTo>
                <a:cubicBezTo>
                  <a:pt x="725379" y="2952328"/>
                  <a:pt x="0" y="2291427"/>
                  <a:pt x="0" y="1476164"/>
                </a:cubicBezTo>
                <a:cubicBezTo>
                  <a:pt x="0" y="660901"/>
                  <a:pt x="725379" y="0"/>
                  <a:pt x="1620180" y="0"/>
                </a:cubicBezTo>
                <a:close/>
              </a:path>
            </a:pathLst>
          </a:cu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63" name="テキスト ボックス 62"/>
          <p:cNvSpPr txBox="1"/>
          <p:nvPr/>
        </p:nvSpPr>
        <p:spPr>
          <a:xfrm>
            <a:off x="6917078" y="458677"/>
            <a:ext cx="504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00B050"/>
                </a:solidFill>
                <a:effectLst/>
                <a:uLnTx/>
                <a:uFillTx/>
                <a:latin typeface="Calibri"/>
                <a:ea typeface="ＭＳ Ｐゴシック" panose="020B0600070205080204" pitchFamily="50" charset="-128"/>
                <a:cs typeface="+mn-cs"/>
              </a:rPr>
              <a:t>０２</a:t>
            </a:r>
          </a:p>
        </p:txBody>
      </p:sp>
      <p:sp>
        <p:nvSpPr>
          <p:cNvPr id="64" name="テキスト ボックス 63"/>
          <p:cNvSpPr txBox="1"/>
          <p:nvPr/>
        </p:nvSpPr>
        <p:spPr>
          <a:xfrm rot="21302299">
            <a:off x="5909890" y="781179"/>
            <a:ext cx="24679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cs typeface="+mn-cs"/>
              </a:rPr>
              <a:t>誰もが可能性を伸ばせる教育の推進</a:t>
            </a:r>
            <a:endParaRPr kumimoji="1" lang="en-US" altLang="ja-JP" sz="1600" b="1" i="0" u="none" strike="noStrike" kern="1200" cap="none" spc="0" normalizeH="0" baseline="0" noProof="0" dirty="0">
              <a:ln>
                <a:noFill/>
              </a:ln>
              <a:solidFill>
                <a:srgbClr val="00B050"/>
              </a:solidFill>
              <a:effectLst/>
              <a:uLnTx/>
              <a:uFillTx/>
              <a:latin typeface="メイリオ" panose="020B0604030504040204" pitchFamily="50" charset="-128"/>
              <a:ea typeface="メイリオ" panose="020B0604030504040204" pitchFamily="50" charset="-128"/>
              <a:cs typeface="+mn-cs"/>
            </a:endParaRPr>
          </a:p>
        </p:txBody>
      </p:sp>
      <p:sp>
        <p:nvSpPr>
          <p:cNvPr id="70" name="テキスト ボックス 69"/>
          <p:cNvSpPr txBox="1"/>
          <p:nvPr/>
        </p:nvSpPr>
        <p:spPr>
          <a:xfrm>
            <a:off x="6170909" y="1311296"/>
            <a:ext cx="2270462"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誰一人取り残されない学びを保障するため、少人数教育などによるきめ細かな質の高い教育とともに、学びたいと思った時に学べる機会の充実を図ります。また、生涯にわたり学び続けながら主体的に社会を形成し、自ら問いを立ててその解決を目指す人材へと成長していく過程を支援していくことに努めます。</a:t>
            </a:r>
          </a:p>
        </p:txBody>
      </p:sp>
      <p:sp>
        <p:nvSpPr>
          <p:cNvPr id="94" name="テキスト ボックス 93"/>
          <p:cNvSpPr txBox="1"/>
          <p:nvPr/>
        </p:nvSpPr>
        <p:spPr>
          <a:xfrm>
            <a:off x="2230850" y="4426151"/>
            <a:ext cx="504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rPr>
              <a:t>０３</a:t>
            </a:r>
            <a:endParaRPr kumimoji="1" lang="en-US" altLang="ja-JP" sz="1800" b="1" i="0" u="none" strike="noStrike" kern="1200" cap="none" spc="0" normalizeH="0" baseline="0" noProof="0" dirty="0">
              <a:ln>
                <a:noFill/>
              </a:ln>
              <a:solidFill>
                <a:srgbClr val="FF0000"/>
              </a:solidFill>
              <a:effectLst/>
              <a:uLnTx/>
              <a:uFillTx/>
              <a:latin typeface="Calibri"/>
              <a:ea typeface="ＭＳ Ｐゴシック" panose="020B0600070205080204" pitchFamily="50" charset="-128"/>
              <a:cs typeface="+mn-cs"/>
            </a:endParaRPr>
          </a:p>
        </p:txBody>
      </p:sp>
      <p:sp>
        <p:nvSpPr>
          <p:cNvPr id="95" name="テキスト ボックス 94"/>
          <p:cNvSpPr txBox="1"/>
          <p:nvPr/>
        </p:nvSpPr>
        <p:spPr>
          <a:xfrm rot="21302299">
            <a:off x="1894094" y="4676589"/>
            <a:ext cx="15356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教育</a:t>
            </a:r>
            <a:r>
              <a:rPr kumimoji="1" lang="en-US" altLang="ja-JP" sz="16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DX</a:t>
            </a:r>
            <a:r>
              <a:rPr kumimoji="1" lang="ja-JP" altLang="en-US" sz="16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の推進</a:t>
            </a:r>
            <a:endParaRPr kumimoji="1" lang="en-US" altLang="ja-JP" sz="1600" b="1"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sp>
        <p:nvSpPr>
          <p:cNvPr id="101" name="テキスト ボックス 100"/>
          <p:cNvSpPr txBox="1"/>
          <p:nvPr/>
        </p:nvSpPr>
        <p:spPr>
          <a:xfrm>
            <a:off x="1551662" y="5194706"/>
            <a:ext cx="237943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様々な教育データの利活用を図りながら、個別最適な学びや協働的な学びの充実を図るため、</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人</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台端末を効果的に活用して、学びへ最大限の効果を発揮できるよう努めます。</a:t>
            </a:r>
          </a:p>
        </p:txBody>
      </p:sp>
      <p:sp>
        <p:nvSpPr>
          <p:cNvPr id="105" name="フリーフォーム 104"/>
          <p:cNvSpPr/>
          <p:nvPr/>
        </p:nvSpPr>
        <p:spPr>
          <a:xfrm rot="20485884">
            <a:off x="5866182" y="3834310"/>
            <a:ext cx="4581304" cy="3137731"/>
          </a:xfrm>
          <a:custGeom>
            <a:avLst/>
            <a:gdLst>
              <a:gd name="connsiteX0" fmla="*/ 1620180 w 4536504"/>
              <a:gd name="connsiteY0" fmla="*/ 0 h 2952328"/>
              <a:gd name="connsiteX1" fmla="*/ 3113038 w 4536504"/>
              <a:gd name="connsiteY1" fmla="*/ 901574 h 2952328"/>
              <a:gd name="connsiteX2" fmla="*/ 3123874 w 4536504"/>
              <a:gd name="connsiteY2" fmla="*/ 928547 h 2952328"/>
              <a:gd name="connsiteX3" fmla="*/ 3154197 w 4536504"/>
              <a:gd name="connsiteY3" fmla="*/ 909416 h 2952328"/>
              <a:gd name="connsiteX4" fmla="*/ 3600400 w 4536504"/>
              <a:gd name="connsiteY4" fmla="*/ 792088 h 2952328"/>
              <a:gd name="connsiteX5" fmla="*/ 4536504 w 4536504"/>
              <a:gd name="connsiteY5" fmla="*/ 1764196 h 2952328"/>
              <a:gd name="connsiteX6" fmla="*/ 3600400 w 4536504"/>
              <a:gd name="connsiteY6" fmla="*/ 2736304 h 2952328"/>
              <a:gd name="connsiteX7" fmla="*/ 2938475 w 4536504"/>
              <a:gd name="connsiteY7" fmla="*/ 2451580 h 2952328"/>
              <a:gd name="connsiteX8" fmla="*/ 2890274 w 4536504"/>
              <a:gd name="connsiteY8" fmla="*/ 2390914 h 2952328"/>
              <a:gd name="connsiteX9" fmla="*/ 2870390 w 4536504"/>
              <a:gd name="connsiteY9" fmla="*/ 2415142 h 2952328"/>
              <a:gd name="connsiteX10" fmla="*/ 1620180 w 4536504"/>
              <a:gd name="connsiteY10" fmla="*/ 2952328 h 2952328"/>
              <a:gd name="connsiteX11" fmla="*/ 0 w 4536504"/>
              <a:gd name="connsiteY11" fmla="*/ 1476164 h 2952328"/>
              <a:gd name="connsiteX12" fmla="*/ 1620180 w 4536504"/>
              <a:gd name="connsiteY12" fmla="*/ 0 h 295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36504" h="2952328">
                <a:moveTo>
                  <a:pt x="1620180" y="0"/>
                </a:moveTo>
                <a:cubicBezTo>
                  <a:pt x="2291281" y="0"/>
                  <a:pt x="2867082" y="371757"/>
                  <a:pt x="3113038" y="901574"/>
                </a:cubicBezTo>
                <a:lnTo>
                  <a:pt x="3123874" y="928547"/>
                </a:lnTo>
                <a:lnTo>
                  <a:pt x="3154197" y="909416"/>
                </a:lnTo>
                <a:cubicBezTo>
                  <a:pt x="3286837" y="834591"/>
                  <a:pt x="3438839" y="792088"/>
                  <a:pt x="3600400" y="792088"/>
                </a:cubicBezTo>
                <a:cubicBezTo>
                  <a:pt x="4117396" y="792088"/>
                  <a:pt x="4536504" y="1227316"/>
                  <a:pt x="4536504" y="1764196"/>
                </a:cubicBezTo>
                <a:cubicBezTo>
                  <a:pt x="4536504" y="2301076"/>
                  <a:pt x="4117396" y="2736304"/>
                  <a:pt x="3600400" y="2736304"/>
                </a:cubicBezTo>
                <a:cubicBezTo>
                  <a:pt x="3341902" y="2736304"/>
                  <a:pt x="3107876" y="2627497"/>
                  <a:pt x="2938475" y="2451580"/>
                </a:cubicBezTo>
                <a:lnTo>
                  <a:pt x="2890274" y="2390914"/>
                </a:lnTo>
                <a:lnTo>
                  <a:pt x="2870390" y="2415142"/>
                </a:lnTo>
                <a:cubicBezTo>
                  <a:pt x="2573225" y="2743215"/>
                  <a:pt x="2123506" y="2952328"/>
                  <a:pt x="1620180" y="2952328"/>
                </a:cubicBezTo>
                <a:cubicBezTo>
                  <a:pt x="725379" y="2952328"/>
                  <a:pt x="0" y="2291427"/>
                  <a:pt x="0" y="1476164"/>
                </a:cubicBezTo>
                <a:cubicBezTo>
                  <a:pt x="0" y="660901"/>
                  <a:pt x="725379" y="0"/>
                  <a:pt x="1620180" y="0"/>
                </a:cubicBezTo>
                <a:close/>
              </a:path>
            </a:pathLst>
          </a:custGeom>
          <a:solidFill>
            <a:schemeClr val="bg1"/>
          </a:solidFill>
          <a:ln>
            <a:solidFill>
              <a:srgbClr val="FF8001"/>
            </a:solidFill>
          </a:ln>
        </p:spPr>
        <p:style>
          <a:lnRef idx="2">
            <a:schemeClr val="dk1"/>
          </a:lnRef>
          <a:fillRef idx="1">
            <a:schemeClr val="lt1"/>
          </a:fillRef>
          <a:effectRef idx="0">
            <a:schemeClr val="dk1"/>
          </a:effectRef>
          <a:fontRef idx="minor">
            <a:schemeClr val="dk1"/>
          </a:fontRef>
        </p:style>
        <p:txBody>
          <a:bodyPr lIns="36000" tIns="36000" rIns="36000" bIns="3600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srgbClr val="FF8001"/>
              </a:solidFill>
              <a:effectLst/>
              <a:uLnTx/>
              <a:uFillTx/>
              <a:latin typeface="メイリオ" panose="020B0604030504040204" pitchFamily="50" charset="-128"/>
              <a:ea typeface="メイリオ" panose="020B0604030504040204" pitchFamily="50" charset="-128"/>
              <a:cs typeface="+mn-cs"/>
            </a:endParaRPr>
          </a:p>
        </p:txBody>
      </p:sp>
      <p:sp>
        <p:nvSpPr>
          <p:cNvPr id="106" name="テキスト ボックス 105"/>
          <p:cNvSpPr txBox="1"/>
          <p:nvPr/>
        </p:nvSpPr>
        <p:spPr>
          <a:xfrm rot="21302299">
            <a:off x="3494232" y="2120939"/>
            <a:ext cx="21380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rPr>
              <a:t>主体的に学ぶ</a:t>
            </a:r>
            <a:endParaRPr kumimoji="1" lang="en-US" altLang="ja-JP"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endParaRPr>
          </a:p>
        </p:txBody>
      </p:sp>
      <p:sp>
        <p:nvSpPr>
          <p:cNvPr id="107" name="テキスト ボックス 106"/>
          <p:cNvSpPr txBox="1"/>
          <p:nvPr/>
        </p:nvSpPr>
        <p:spPr>
          <a:xfrm rot="21254446">
            <a:off x="2928375" y="2965628"/>
            <a:ext cx="23502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rPr>
              <a:t>他者と協働する</a:t>
            </a:r>
            <a:endParaRPr kumimoji="1" lang="en-US" altLang="ja-JP"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endParaRPr>
          </a:p>
        </p:txBody>
      </p:sp>
      <p:sp>
        <p:nvSpPr>
          <p:cNvPr id="108" name="テキスト ボックス 107"/>
          <p:cNvSpPr txBox="1"/>
          <p:nvPr/>
        </p:nvSpPr>
        <p:spPr>
          <a:xfrm rot="21129622">
            <a:off x="4419547" y="3455033"/>
            <a:ext cx="305004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rPr>
              <a:t>豊かな未来を拓く</a:t>
            </a:r>
            <a:endParaRPr kumimoji="1" lang="en-US" altLang="ja-JP"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endParaRPr>
          </a:p>
        </p:txBody>
      </p:sp>
      <p:sp>
        <p:nvSpPr>
          <p:cNvPr id="133" name="テキスト ボックス 132"/>
          <p:cNvSpPr txBox="1"/>
          <p:nvPr/>
        </p:nvSpPr>
        <p:spPr>
          <a:xfrm>
            <a:off x="7121338" y="4084483"/>
            <a:ext cx="504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8001"/>
                </a:solidFill>
                <a:effectLst/>
                <a:uLnTx/>
                <a:uFillTx/>
                <a:latin typeface="Calibri"/>
                <a:ea typeface="ＭＳ Ｐゴシック" panose="020B0600070205080204" pitchFamily="50" charset="-128"/>
                <a:cs typeface="+mn-cs"/>
              </a:rPr>
              <a:t>０４</a:t>
            </a:r>
          </a:p>
        </p:txBody>
      </p:sp>
      <p:sp>
        <p:nvSpPr>
          <p:cNvPr id="135" name="テキスト ボックス 134"/>
          <p:cNvSpPr txBox="1"/>
          <p:nvPr/>
        </p:nvSpPr>
        <p:spPr>
          <a:xfrm rot="21302299">
            <a:off x="6481631" y="4386923"/>
            <a:ext cx="24679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8001"/>
                </a:solidFill>
                <a:effectLst/>
                <a:uLnTx/>
                <a:uFillTx/>
                <a:latin typeface="メイリオ" panose="020B0604030504040204" pitchFamily="50" charset="-128"/>
                <a:ea typeface="メイリオ" panose="020B0604030504040204" pitchFamily="50" charset="-128"/>
                <a:cs typeface="+mn-cs"/>
              </a:rPr>
              <a:t>学校を取り巻く</a:t>
            </a:r>
            <a:endParaRPr kumimoji="1" lang="en-US" altLang="ja-JP" sz="1600" b="1" i="0" u="none" strike="noStrike" kern="1200" cap="none" spc="0" normalizeH="0" baseline="0" noProof="0" dirty="0">
              <a:ln>
                <a:noFill/>
              </a:ln>
              <a:solidFill>
                <a:srgbClr val="FF8001"/>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FF8001"/>
                </a:solidFill>
                <a:effectLst/>
                <a:uLnTx/>
                <a:uFillTx/>
                <a:latin typeface="メイリオ" panose="020B0604030504040204" pitchFamily="50" charset="-128"/>
                <a:ea typeface="メイリオ" panose="020B0604030504040204" pitchFamily="50" charset="-128"/>
                <a:cs typeface="+mn-cs"/>
              </a:rPr>
              <a:t>　　　教育環境の整備</a:t>
            </a:r>
            <a:endParaRPr kumimoji="1" lang="en-US" altLang="ja-JP" sz="1600" b="1" i="0" u="none" strike="noStrike" kern="1200" cap="none" spc="0" normalizeH="0" baseline="0" noProof="0" dirty="0">
              <a:ln>
                <a:noFill/>
              </a:ln>
              <a:solidFill>
                <a:srgbClr val="FF8001"/>
              </a:solidFill>
              <a:effectLst/>
              <a:uLnTx/>
              <a:uFillTx/>
              <a:latin typeface="メイリオ" panose="020B0604030504040204" pitchFamily="50" charset="-128"/>
              <a:ea typeface="メイリオ" panose="020B0604030504040204" pitchFamily="50" charset="-128"/>
              <a:cs typeface="+mn-cs"/>
            </a:endParaRPr>
          </a:p>
        </p:txBody>
      </p:sp>
      <p:sp>
        <p:nvSpPr>
          <p:cNvPr id="143" name="正方形/長方形 142"/>
          <p:cNvSpPr/>
          <p:nvPr/>
        </p:nvSpPr>
        <p:spPr>
          <a:xfrm>
            <a:off x="6326911" y="4911358"/>
            <a:ext cx="2560528"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供たちが安心して質の高い教育を受けられるよう、働き方改革を推進し、教員が子供と向き合うための心と時間のゆとりを確保するとともに、教員の資質向上に向け、研修等の充実を図ります。また、教員の人材確保、学校教育を支えるＩＣＴ環境の充実、安全かつ安心して学べる環境の確保等の教育環境の整備に努めます。</a:t>
            </a:r>
          </a:p>
        </p:txBody>
      </p:sp>
      <p:pic>
        <p:nvPicPr>
          <p:cNvPr id="84" name="図 83"/>
          <p:cNvPicPr>
            <a:picLocks noChangeAspect="1"/>
          </p:cNvPicPr>
          <p:nvPr/>
        </p:nvPicPr>
        <p:blipFill>
          <a:blip r:embed="rId5"/>
          <a:stretch>
            <a:fillRect/>
          </a:stretch>
        </p:blipFill>
        <p:spPr>
          <a:xfrm>
            <a:off x="524116" y="5672854"/>
            <a:ext cx="621326" cy="601910"/>
          </a:xfrm>
          <a:prstGeom prst="rect">
            <a:avLst/>
          </a:prstGeom>
        </p:spPr>
      </p:pic>
      <p:pic>
        <p:nvPicPr>
          <p:cNvPr id="4" name="図 3"/>
          <p:cNvPicPr>
            <a:picLocks noChangeAspect="1"/>
          </p:cNvPicPr>
          <p:nvPr/>
        </p:nvPicPr>
        <p:blipFill>
          <a:blip r:embed="rId6"/>
          <a:stretch>
            <a:fillRect/>
          </a:stretch>
        </p:blipFill>
        <p:spPr>
          <a:xfrm>
            <a:off x="8833928" y="4395733"/>
            <a:ext cx="892413" cy="551854"/>
          </a:xfrm>
          <a:prstGeom prst="rect">
            <a:avLst/>
          </a:prstGeom>
        </p:spPr>
      </p:pic>
      <p:pic>
        <p:nvPicPr>
          <p:cNvPr id="111" name="図 110"/>
          <p:cNvPicPr>
            <a:picLocks noChangeAspect="1"/>
          </p:cNvPicPr>
          <p:nvPr/>
        </p:nvPicPr>
        <p:blipFill>
          <a:blip r:embed="rId7"/>
          <a:stretch>
            <a:fillRect/>
          </a:stretch>
        </p:blipFill>
        <p:spPr>
          <a:xfrm>
            <a:off x="8924764" y="2271973"/>
            <a:ext cx="916240" cy="534855"/>
          </a:xfrm>
          <a:prstGeom prst="rect">
            <a:avLst/>
          </a:prstGeom>
        </p:spPr>
      </p:pic>
      <p:pic>
        <p:nvPicPr>
          <p:cNvPr id="31" name="図 30"/>
          <p:cNvPicPr>
            <a:picLocks noChangeAspect="1"/>
          </p:cNvPicPr>
          <p:nvPr/>
        </p:nvPicPr>
        <p:blipFill>
          <a:blip r:embed="rId8"/>
          <a:stretch>
            <a:fillRect/>
          </a:stretch>
        </p:blipFill>
        <p:spPr>
          <a:xfrm>
            <a:off x="7677414" y="224595"/>
            <a:ext cx="802747" cy="570406"/>
          </a:xfrm>
          <a:prstGeom prst="rect">
            <a:avLst/>
          </a:prstGeom>
        </p:spPr>
      </p:pic>
      <p:pic>
        <p:nvPicPr>
          <p:cNvPr id="37" name="図 36"/>
          <p:cNvPicPr>
            <a:picLocks noChangeAspect="1"/>
          </p:cNvPicPr>
          <p:nvPr/>
        </p:nvPicPr>
        <p:blipFill>
          <a:blip r:embed="rId9"/>
          <a:stretch>
            <a:fillRect/>
          </a:stretch>
        </p:blipFill>
        <p:spPr>
          <a:xfrm>
            <a:off x="8750014" y="5913368"/>
            <a:ext cx="713554" cy="449948"/>
          </a:xfrm>
          <a:prstGeom prst="rect">
            <a:avLst/>
          </a:prstGeom>
        </p:spPr>
      </p:pic>
      <p:pic>
        <p:nvPicPr>
          <p:cNvPr id="38" name="図 37"/>
          <p:cNvPicPr>
            <a:picLocks noChangeAspect="1"/>
          </p:cNvPicPr>
          <p:nvPr/>
        </p:nvPicPr>
        <p:blipFill>
          <a:blip r:embed="rId10"/>
          <a:stretch>
            <a:fillRect/>
          </a:stretch>
        </p:blipFill>
        <p:spPr>
          <a:xfrm>
            <a:off x="2941616" y="6283797"/>
            <a:ext cx="572690" cy="493785"/>
          </a:xfrm>
          <a:prstGeom prst="rect">
            <a:avLst/>
          </a:prstGeom>
        </p:spPr>
      </p:pic>
      <p:pic>
        <p:nvPicPr>
          <p:cNvPr id="11" name="図 10"/>
          <p:cNvPicPr>
            <a:picLocks noChangeAspect="1"/>
          </p:cNvPicPr>
          <p:nvPr/>
        </p:nvPicPr>
        <p:blipFill>
          <a:blip r:embed="rId11"/>
          <a:stretch>
            <a:fillRect/>
          </a:stretch>
        </p:blipFill>
        <p:spPr>
          <a:xfrm>
            <a:off x="1256960" y="303144"/>
            <a:ext cx="688519" cy="583491"/>
          </a:xfrm>
          <a:prstGeom prst="rect">
            <a:avLst/>
          </a:prstGeom>
        </p:spPr>
      </p:pic>
      <p:pic>
        <p:nvPicPr>
          <p:cNvPr id="13" name="図 12"/>
          <p:cNvPicPr>
            <a:picLocks noChangeAspect="1"/>
          </p:cNvPicPr>
          <p:nvPr/>
        </p:nvPicPr>
        <p:blipFill>
          <a:blip r:embed="rId12"/>
          <a:stretch>
            <a:fillRect/>
          </a:stretch>
        </p:blipFill>
        <p:spPr>
          <a:xfrm>
            <a:off x="1865078" y="2848869"/>
            <a:ext cx="520855" cy="549266"/>
          </a:xfrm>
          <a:prstGeom prst="rect">
            <a:avLst/>
          </a:prstGeom>
        </p:spPr>
      </p:pic>
      <p:cxnSp>
        <p:nvCxnSpPr>
          <p:cNvPr id="120" name="直線コネクタ 119"/>
          <p:cNvCxnSpPr/>
          <p:nvPr/>
        </p:nvCxnSpPr>
        <p:spPr>
          <a:xfrm flipV="1">
            <a:off x="3798014" y="4598677"/>
            <a:ext cx="2448185" cy="365938"/>
          </a:xfrm>
          <a:prstGeom prst="line">
            <a:avLst/>
          </a:prstGeom>
          <a:ln w="107950">
            <a:solidFill>
              <a:srgbClr val="FFFF00"/>
            </a:solidFill>
          </a:ln>
        </p:spPr>
        <p:style>
          <a:lnRef idx="1">
            <a:schemeClr val="accent1"/>
          </a:lnRef>
          <a:fillRef idx="0">
            <a:schemeClr val="accent1"/>
          </a:fillRef>
          <a:effectRef idx="0">
            <a:schemeClr val="accent1"/>
          </a:effectRef>
          <a:fontRef idx="minor">
            <a:schemeClr val="tx1"/>
          </a:fontRef>
        </p:style>
      </p:cxnSp>
      <p:sp>
        <p:nvSpPr>
          <p:cNvPr id="109" name="テキスト ボックス 108"/>
          <p:cNvSpPr txBox="1"/>
          <p:nvPr/>
        </p:nvSpPr>
        <p:spPr>
          <a:xfrm rot="21126657">
            <a:off x="3417141" y="4432899"/>
            <a:ext cx="29790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rPr>
              <a:t>「山梨県」</a:t>
            </a:r>
            <a:r>
              <a:rPr kumimoji="1" lang="ja-JP" altLang="en-US" sz="24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rPr>
              <a:t>の教育</a:t>
            </a:r>
            <a:endParaRPr kumimoji="1" lang="en-US" altLang="ja-JP" sz="2000" b="1" i="0" u="none" strike="noStrike" kern="1200" cap="none" spc="0" normalizeH="0" baseline="0" noProof="0" dirty="0">
              <a:ln>
                <a:noFill/>
              </a:ln>
              <a:solidFill>
                <a:srgbClr val="7030A0"/>
              </a:solidFill>
              <a:effectLst>
                <a:outerShdw blurRad="50800" dist="38100" dir="18900000" algn="bl" rotWithShape="0">
                  <a:prstClr val="black">
                    <a:alpha val="40000"/>
                  </a:prstClr>
                </a:outerShdw>
              </a:effectLst>
              <a:uLnTx/>
              <a:uFillTx/>
              <a:latin typeface="メイリオ" panose="020B0604030504040204" pitchFamily="50" charset="-128"/>
              <a:ea typeface="メイリオ" panose="020B0604030504040204" pitchFamily="50" charset="-128"/>
              <a:cs typeface="+mn-cs"/>
            </a:endParaRPr>
          </a:p>
        </p:txBody>
      </p:sp>
      <p:sp>
        <p:nvSpPr>
          <p:cNvPr id="114" name="テキスト ボックス 113"/>
          <p:cNvSpPr txBox="1"/>
          <p:nvPr/>
        </p:nvSpPr>
        <p:spPr>
          <a:xfrm>
            <a:off x="2694787" y="29084"/>
            <a:ext cx="46827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rgbClr val="8064A2"/>
                </a:solidFill>
                <a:effectLst/>
                <a:uLnTx/>
                <a:uFillTx/>
                <a:latin typeface="メイリオ" panose="020B0604030504040204" pitchFamily="50" charset="-128"/>
                <a:ea typeface="メイリオ" panose="020B0604030504040204" pitchFamily="50" charset="-128"/>
                <a:cs typeface="+mn-cs"/>
              </a:rPr>
              <a:t>基本理念を実現するための４つの目標</a:t>
            </a:r>
          </a:p>
        </p:txBody>
      </p:sp>
      <p:sp>
        <p:nvSpPr>
          <p:cNvPr id="96" name="角丸四角形 95"/>
          <p:cNvSpPr>
            <a:spLocks noChangeArrowheads="1"/>
          </p:cNvSpPr>
          <p:nvPr/>
        </p:nvSpPr>
        <p:spPr bwMode="auto">
          <a:xfrm>
            <a:off x="2700730" y="327093"/>
            <a:ext cx="4533756" cy="123054"/>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grpSp>
        <p:nvGrpSpPr>
          <p:cNvPr id="3" name="グループ化 2"/>
          <p:cNvGrpSpPr/>
          <p:nvPr/>
        </p:nvGrpSpPr>
        <p:grpSpPr>
          <a:xfrm>
            <a:off x="9237423" y="6256911"/>
            <a:ext cx="649517" cy="593832"/>
            <a:chOff x="9237423" y="6256911"/>
            <a:chExt cx="649517" cy="593832"/>
          </a:xfrm>
        </p:grpSpPr>
        <p:pic>
          <p:nvPicPr>
            <p:cNvPr id="98" name="図 97"/>
            <p:cNvPicPr>
              <a:picLocks noChangeAspect="1"/>
            </p:cNvPicPr>
            <p:nvPr/>
          </p:nvPicPr>
          <p:blipFill>
            <a:blip r:embed="rId13">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99" name="テキスト ボックス 98"/>
            <p:cNvSpPr txBox="1"/>
            <p:nvPr/>
          </p:nvSpPr>
          <p:spPr>
            <a:xfrm>
              <a:off x="9382884" y="6339327"/>
              <a:ext cx="50405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prstClr val="white"/>
                  </a:solidFill>
                  <a:latin typeface="Calibri"/>
                  <a:ea typeface="ＭＳ Ｐゴシック" panose="020B0600070205080204" pitchFamily="50" charset="-128"/>
                </a:rPr>
                <a:t>16</a:t>
              </a:r>
              <a:endParaRPr kumimoji="1" lang="ja-JP" altLang="en-US"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grpSp>
      <p:grpSp>
        <p:nvGrpSpPr>
          <p:cNvPr id="24" name="グループ化 23"/>
          <p:cNvGrpSpPr/>
          <p:nvPr/>
        </p:nvGrpSpPr>
        <p:grpSpPr>
          <a:xfrm>
            <a:off x="26287" y="219505"/>
            <a:ext cx="1211291" cy="1257274"/>
            <a:chOff x="2188965" y="1432247"/>
            <a:chExt cx="1211291" cy="1257274"/>
          </a:xfrm>
        </p:grpSpPr>
        <p:sp>
          <p:nvSpPr>
            <p:cNvPr id="29" name="テキスト ボックス 28"/>
            <p:cNvSpPr txBox="1"/>
            <p:nvPr/>
          </p:nvSpPr>
          <p:spPr>
            <a:xfrm>
              <a:off x="2200872" y="2002766"/>
              <a:ext cx="1199384" cy="259045"/>
            </a:xfrm>
            <a:prstGeom prst="rect">
              <a:avLst/>
            </a:prstGeom>
            <a:noFill/>
            <a:ln w="9525">
              <a:solidFill>
                <a:srgbClr val="00206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♯成長の基盤となる</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lang="en-US" altLang="ja-JP" sz="900" dirty="0">
                  <a:solidFill>
                    <a:prstClr val="black"/>
                  </a:solidFill>
                  <a:latin typeface="メイリオ" panose="020B0604030504040204" pitchFamily="50" charset="-128"/>
                  <a:ea typeface="メイリオ" panose="020B0604030504040204" pitchFamily="50" charset="-128"/>
                </a:rPr>
                <a:t>   </a:t>
              </a:r>
              <a:r>
                <a:rPr lang="ja-JP" altLang="en-US" sz="900" dirty="0">
                  <a:solidFill>
                    <a:prstClr val="black"/>
                  </a:solidFill>
                  <a:latin typeface="メイリオ" panose="020B0604030504040204" pitchFamily="50" charset="-128"/>
                  <a:ea typeface="メイリオ" panose="020B0604030504040204" pitchFamily="50" charset="-128"/>
                </a:rPr>
                <a:t>　</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資質･能力の育成</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33" name="テキスト ボックス 32"/>
            <p:cNvSpPr txBox="1"/>
            <p:nvPr/>
          </p:nvSpPr>
          <p:spPr>
            <a:xfrm>
              <a:off x="2188965" y="2302235"/>
              <a:ext cx="1204590" cy="387286"/>
            </a:xfrm>
            <a:prstGeom prst="rect">
              <a:avLst/>
            </a:prstGeom>
            <a:noFill/>
            <a:ln w="9525">
              <a:solidFill>
                <a:srgbClr val="002060"/>
              </a:solidFill>
            </a:ln>
          </p:spPr>
          <p:txBody>
            <a:bodyPr wrap="square" lIns="3600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♯ふるさとに誇りを持</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ち地域や世界で活躍</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する人材の育成</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7" name="テキスト ボックス 96"/>
            <p:cNvSpPr txBox="1"/>
            <p:nvPr/>
          </p:nvSpPr>
          <p:spPr>
            <a:xfrm>
              <a:off x="2194434" y="1712951"/>
              <a:ext cx="1199384" cy="259045"/>
            </a:xfrm>
            <a:prstGeom prst="rect">
              <a:avLst/>
            </a:prstGeom>
            <a:noFill/>
            <a:ln w="9525">
              <a:solidFill>
                <a:srgbClr val="00206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♯子供主体の授業</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への教育観の転換</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23" name="グループ化 22"/>
            <p:cNvGrpSpPr/>
            <p:nvPr/>
          </p:nvGrpSpPr>
          <p:grpSpPr>
            <a:xfrm>
              <a:off x="2379937" y="1432247"/>
              <a:ext cx="931138" cy="276999"/>
              <a:chOff x="411129" y="3197687"/>
              <a:chExt cx="931138" cy="276999"/>
            </a:xfrm>
          </p:grpSpPr>
          <p:cxnSp>
            <p:nvCxnSpPr>
              <p:cNvPr id="12" name="直線コネクタ 11"/>
              <p:cNvCxnSpPr/>
              <p:nvPr/>
            </p:nvCxnSpPr>
            <p:spPr>
              <a:xfrm>
                <a:off x="463602" y="3425645"/>
                <a:ext cx="638174"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411129" y="3197687"/>
                <a:ext cx="9311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基本方針</a:t>
                </a:r>
                <a:r>
                  <a:rPr kumimoji="1" lang="en-US" altLang="ja-JP"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 </a:t>
                </a:r>
              </a:p>
            </p:txBody>
          </p:sp>
          <p:sp>
            <p:nvSpPr>
              <p:cNvPr id="18" name="フローチャート: 組合せ 17"/>
              <p:cNvSpPr/>
              <p:nvPr/>
            </p:nvSpPr>
            <p:spPr>
              <a:xfrm rot="1622965">
                <a:off x="1094413" y="3282060"/>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0" name="フローチャート: 組合せ 99"/>
              <p:cNvSpPr/>
              <p:nvPr/>
            </p:nvSpPr>
            <p:spPr>
              <a:xfrm rot="19977035" flipH="1">
                <a:off x="440881" y="3274327"/>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grpSp>
      <p:grpSp>
        <p:nvGrpSpPr>
          <p:cNvPr id="25" name="グループ化 24"/>
          <p:cNvGrpSpPr/>
          <p:nvPr/>
        </p:nvGrpSpPr>
        <p:grpSpPr>
          <a:xfrm>
            <a:off x="175714" y="4942416"/>
            <a:ext cx="1231738" cy="692293"/>
            <a:chOff x="175714" y="4942416"/>
            <a:chExt cx="1231738" cy="692293"/>
          </a:xfrm>
        </p:grpSpPr>
        <p:sp>
          <p:nvSpPr>
            <p:cNvPr id="103" name="テキスト ボックス 102"/>
            <p:cNvSpPr txBox="1"/>
            <p:nvPr/>
          </p:nvSpPr>
          <p:spPr>
            <a:xfrm>
              <a:off x="175714" y="5247423"/>
              <a:ext cx="1231738" cy="387286"/>
            </a:xfrm>
            <a:prstGeom prst="rect">
              <a:avLst/>
            </a:prstGeom>
            <a:noFill/>
            <a:ln w="9525">
              <a:solidFill>
                <a:srgbClr val="FF000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♯教育</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DX</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の推進と</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デジタル社会を</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担う人材の育成</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140" name="グループ化 139"/>
            <p:cNvGrpSpPr/>
            <p:nvPr/>
          </p:nvGrpSpPr>
          <p:grpSpPr>
            <a:xfrm>
              <a:off x="390310" y="4942416"/>
              <a:ext cx="931138" cy="276999"/>
              <a:chOff x="411129" y="3197687"/>
              <a:chExt cx="931138" cy="276999"/>
            </a:xfrm>
          </p:grpSpPr>
          <p:cxnSp>
            <p:nvCxnSpPr>
              <p:cNvPr id="141" name="直線コネクタ 140"/>
              <p:cNvCxnSpPr/>
              <p:nvPr/>
            </p:nvCxnSpPr>
            <p:spPr>
              <a:xfrm>
                <a:off x="463602" y="3425645"/>
                <a:ext cx="638174"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42" name="テキスト ボックス 141"/>
              <p:cNvSpPr txBox="1"/>
              <p:nvPr/>
            </p:nvSpPr>
            <p:spPr>
              <a:xfrm>
                <a:off x="411129" y="3197687"/>
                <a:ext cx="9311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基本方針</a:t>
                </a:r>
                <a:r>
                  <a:rPr kumimoji="1" lang="en-US" altLang="ja-JP"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 </a:t>
                </a:r>
              </a:p>
            </p:txBody>
          </p:sp>
          <p:sp>
            <p:nvSpPr>
              <p:cNvPr id="144" name="フローチャート: 組合せ 143"/>
              <p:cNvSpPr/>
              <p:nvPr/>
            </p:nvSpPr>
            <p:spPr>
              <a:xfrm rot="1622965">
                <a:off x="1094413" y="3282060"/>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48" name="フローチャート: 組合せ 147"/>
              <p:cNvSpPr/>
              <p:nvPr/>
            </p:nvSpPr>
            <p:spPr>
              <a:xfrm rot="19977035" flipH="1">
                <a:off x="440881" y="3274327"/>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grpSp>
      <p:grpSp>
        <p:nvGrpSpPr>
          <p:cNvPr id="7" name="グループ化 6"/>
          <p:cNvGrpSpPr/>
          <p:nvPr/>
        </p:nvGrpSpPr>
        <p:grpSpPr>
          <a:xfrm>
            <a:off x="8740935" y="4982537"/>
            <a:ext cx="1141259" cy="952842"/>
            <a:chOff x="8656234" y="4816115"/>
            <a:chExt cx="1141259" cy="952842"/>
          </a:xfrm>
        </p:grpSpPr>
        <p:sp>
          <p:nvSpPr>
            <p:cNvPr id="146" name="テキスト ボックス 145"/>
            <p:cNvSpPr txBox="1"/>
            <p:nvPr/>
          </p:nvSpPr>
          <p:spPr>
            <a:xfrm>
              <a:off x="8656234" y="5101564"/>
              <a:ext cx="1141259" cy="387286"/>
            </a:xfrm>
            <a:prstGeom prst="rect">
              <a:avLst/>
            </a:prstGeom>
            <a:noFill/>
            <a:ln w="9525">
              <a:solidFill>
                <a:srgbClr val="FF8001"/>
              </a:solidFill>
            </a:ln>
          </p:spPr>
          <p:txBody>
            <a:bodyPr wrap="square" lIns="3600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♯子供と向き合う時</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間の確保に向けた</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取り組みの推進</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50" name="テキスト ボックス 149"/>
            <p:cNvSpPr txBox="1"/>
            <p:nvPr/>
          </p:nvSpPr>
          <p:spPr>
            <a:xfrm>
              <a:off x="8665313" y="5509912"/>
              <a:ext cx="1131607" cy="259045"/>
            </a:xfrm>
            <a:prstGeom prst="rect">
              <a:avLst/>
            </a:prstGeom>
            <a:noFill/>
            <a:ln w="9525">
              <a:solidFill>
                <a:srgbClr val="FF8001"/>
              </a:solidFill>
            </a:ln>
          </p:spPr>
          <p:txBody>
            <a:bodyPr wrap="square" lIns="3600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♯質の高い教育の</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ための環境整備</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81" name="グループ化 80"/>
            <p:cNvGrpSpPr/>
            <p:nvPr/>
          </p:nvGrpSpPr>
          <p:grpSpPr>
            <a:xfrm>
              <a:off x="8818534" y="4816115"/>
              <a:ext cx="931138" cy="276999"/>
              <a:chOff x="411129" y="3197687"/>
              <a:chExt cx="931138" cy="276999"/>
            </a:xfrm>
          </p:grpSpPr>
          <p:cxnSp>
            <p:nvCxnSpPr>
              <p:cNvPr id="83" name="直線コネクタ 82"/>
              <p:cNvCxnSpPr/>
              <p:nvPr/>
            </p:nvCxnSpPr>
            <p:spPr>
              <a:xfrm>
                <a:off x="463602" y="3425645"/>
                <a:ext cx="638174"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411129" y="3197687"/>
                <a:ext cx="9311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基本方針</a:t>
                </a:r>
                <a:r>
                  <a:rPr kumimoji="1" lang="en-US" altLang="ja-JP"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 </a:t>
                </a:r>
              </a:p>
            </p:txBody>
          </p:sp>
          <p:sp>
            <p:nvSpPr>
              <p:cNvPr id="86" name="フローチャート: 組合せ 85"/>
              <p:cNvSpPr/>
              <p:nvPr/>
            </p:nvSpPr>
            <p:spPr>
              <a:xfrm rot="1622965">
                <a:off x="1094413" y="3282060"/>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8" name="フローチャート: 組合せ 87"/>
              <p:cNvSpPr/>
              <p:nvPr/>
            </p:nvSpPr>
            <p:spPr>
              <a:xfrm rot="19977035" flipH="1">
                <a:off x="440881" y="3274327"/>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grpSp>
      <p:grpSp>
        <p:nvGrpSpPr>
          <p:cNvPr id="6" name="グループ化 5"/>
          <p:cNvGrpSpPr/>
          <p:nvPr/>
        </p:nvGrpSpPr>
        <p:grpSpPr>
          <a:xfrm>
            <a:off x="8261958" y="592318"/>
            <a:ext cx="1635733" cy="1557332"/>
            <a:chOff x="8058871" y="84660"/>
            <a:chExt cx="1635733" cy="1557332"/>
          </a:xfrm>
        </p:grpSpPr>
        <p:grpSp>
          <p:nvGrpSpPr>
            <p:cNvPr id="5" name="グループ化 4"/>
            <p:cNvGrpSpPr/>
            <p:nvPr/>
          </p:nvGrpSpPr>
          <p:grpSpPr>
            <a:xfrm>
              <a:off x="8058871" y="378977"/>
              <a:ext cx="1635733" cy="1263015"/>
              <a:chOff x="6000788" y="1342444"/>
              <a:chExt cx="1635733" cy="1263015"/>
            </a:xfrm>
          </p:grpSpPr>
          <p:sp>
            <p:nvSpPr>
              <p:cNvPr id="74" name="テキスト ボックス 73"/>
              <p:cNvSpPr txBox="1"/>
              <p:nvPr/>
            </p:nvSpPr>
            <p:spPr>
              <a:xfrm>
                <a:off x="6000788" y="1342444"/>
                <a:ext cx="1635732" cy="256480"/>
              </a:xfrm>
              <a:prstGeom prst="rect">
                <a:avLst/>
              </a:prstGeom>
              <a:noFill/>
              <a:ln w="9525">
                <a:solidFill>
                  <a:srgbClr val="00B050"/>
                </a:solidFill>
              </a:ln>
            </p:spPr>
            <p:txBody>
              <a:bodyPr wrap="square" lIns="0" tIns="0" rIns="3600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♯きめ細かな質の高い</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少人数教育の推進</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78" name="テキスト ボックス 77"/>
              <p:cNvSpPr txBox="1"/>
              <p:nvPr/>
            </p:nvSpPr>
            <p:spPr>
              <a:xfrm>
                <a:off x="6002277" y="1628132"/>
                <a:ext cx="1634243" cy="128240"/>
              </a:xfrm>
              <a:prstGeom prst="rect">
                <a:avLst/>
              </a:prstGeom>
              <a:noFill/>
              <a:ln w="9525">
                <a:solidFill>
                  <a:srgbClr val="00B05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♯多様な教育ニーズへの対応</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2" name="テキスト ボックス 81"/>
              <p:cNvSpPr txBox="1"/>
              <p:nvPr/>
            </p:nvSpPr>
            <p:spPr>
              <a:xfrm>
                <a:off x="6001632" y="1782193"/>
                <a:ext cx="1634889" cy="259045"/>
              </a:xfrm>
              <a:prstGeom prst="rect">
                <a:avLst/>
              </a:prstGeom>
              <a:noFill/>
              <a:ln w="9525">
                <a:solidFill>
                  <a:srgbClr val="00B05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♯人生</a:t>
                </a:r>
                <a:r>
                  <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100</a:t>
                </a: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年時代を見据</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えた生涯学習の充実</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87" name="テキスト ボックス 86"/>
              <p:cNvSpPr txBox="1"/>
              <p:nvPr/>
            </p:nvSpPr>
            <p:spPr>
              <a:xfrm>
                <a:off x="6006049" y="2069337"/>
                <a:ext cx="1630472" cy="259045"/>
              </a:xfrm>
              <a:prstGeom prst="rect">
                <a:avLst/>
              </a:prstGeom>
              <a:noFill/>
              <a:ln w="9525">
                <a:solidFill>
                  <a:srgbClr val="00B05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♯学校･家庭･地域の連携･協働</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の推進による地域教育力向上</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1" name="テキスト ボックス 90"/>
              <p:cNvSpPr txBox="1"/>
              <p:nvPr/>
            </p:nvSpPr>
            <p:spPr>
              <a:xfrm>
                <a:off x="6009565" y="2348979"/>
                <a:ext cx="1626956" cy="256480"/>
              </a:xfrm>
              <a:prstGeom prst="rect">
                <a:avLst/>
              </a:prstGeom>
              <a:noFill/>
              <a:ln w="9525">
                <a:solidFill>
                  <a:srgbClr val="00B050"/>
                </a:solidFill>
              </a:ln>
            </p:spPr>
            <p:txBody>
              <a:bodyPr wrap="square" lIns="3600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♯地域コミュニティの基盤</a:t>
                </a:r>
                <a:endParaRPr kumimoji="1" lang="en-US" altLang="ja-JP"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を支える社会教育の推進</a:t>
                </a:r>
                <a:r>
                  <a:rPr kumimoji="1" lang="ja-JP" altLang="en-US" sz="1050" b="0"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rPr>
                  <a:t>　　</a:t>
                </a:r>
                <a:endParaRPr kumimoji="1" lang="en-US" altLang="ja-JP" sz="1050" b="0" i="0" u="none" strike="noStrike" kern="1200" cap="none" spc="0" normalizeH="0" baseline="0" noProof="0" dirty="0">
                  <a:ln>
                    <a:noFill/>
                  </a:ln>
                  <a:solidFill>
                    <a:srgbClr val="7030A0"/>
                  </a:solidFill>
                  <a:effectLst/>
                  <a:uLnTx/>
                  <a:uFillTx/>
                  <a:latin typeface="メイリオ" panose="020B0604030504040204" pitchFamily="50" charset="-128"/>
                  <a:ea typeface="メイリオ" panose="020B0604030504040204" pitchFamily="50" charset="-128"/>
                  <a:cs typeface="+mn-cs"/>
                </a:endParaRPr>
              </a:p>
            </p:txBody>
          </p:sp>
        </p:grpSp>
        <p:grpSp>
          <p:nvGrpSpPr>
            <p:cNvPr id="89" name="グループ化 88"/>
            <p:cNvGrpSpPr/>
            <p:nvPr/>
          </p:nvGrpSpPr>
          <p:grpSpPr>
            <a:xfrm>
              <a:off x="8451746" y="84660"/>
              <a:ext cx="931138" cy="276999"/>
              <a:chOff x="411129" y="3197687"/>
              <a:chExt cx="931138" cy="276999"/>
            </a:xfrm>
          </p:grpSpPr>
          <p:cxnSp>
            <p:nvCxnSpPr>
              <p:cNvPr id="90" name="直線コネクタ 89"/>
              <p:cNvCxnSpPr/>
              <p:nvPr/>
            </p:nvCxnSpPr>
            <p:spPr>
              <a:xfrm>
                <a:off x="463602" y="3425645"/>
                <a:ext cx="638174"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p:nvSpPr>
            <p:spPr>
              <a:xfrm>
                <a:off x="411129" y="3197687"/>
                <a:ext cx="93113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基本方針</a:t>
                </a:r>
                <a:r>
                  <a:rPr kumimoji="1" lang="en-US" altLang="ja-JP" sz="1200" b="0" i="0" u="none" strike="noStrike" kern="1200" cap="none" spc="0" normalizeH="0" baseline="0" noProof="0" dirty="0">
                    <a:ln>
                      <a:noFill/>
                    </a:ln>
                    <a:solidFill>
                      <a:srgbClr val="7030A0"/>
                    </a:solidFill>
                    <a:effectLst/>
                    <a:uLnTx/>
                    <a:uFillTx/>
                    <a:latin typeface="Calibri"/>
                    <a:ea typeface="ＭＳ Ｐゴシック" panose="020B0600070205080204" pitchFamily="50" charset="-128"/>
                    <a:cs typeface="+mn-cs"/>
                  </a:rPr>
                  <a:t> </a:t>
                </a:r>
              </a:p>
            </p:txBody>
          </p:sp>
          <p:sp>
            <p:nvSpPr>
              <p:cNvPr id="102" name="フローチャート: 組合せ 101"/>
              <p:cNvSpPr/>
              <p:nvPr/>
            </p:nvSpPr>
            <p:spPr>
              <a:xfrm rot="1622965">
                <a:off x="1094413" y="3282060"/>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04" name="フローチャート: 組合せ 103"/>
              <p:cNvSpPr/>
              <p:nvPr/>
            </p:nvSpPr>
            <p:spPr>
              <a:xfrm rot="19977035" flipH="1">
                <a:off x="440881" y="3274327"/>
                <a:ext cx="54165" cy="147044"/>
              </a:xfrm>
              <a:prstGeom prst="flowChartMerge">
                <a:avLst/>
              </a:prstGeom>
              <a:solidFill>
                <a:srgbClr val="7030A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grpSp>
    </p:spTree>
    <p:extLst>
      <p:ext uri="{BB962C8B-B14F-4D97-AF65-F5344CB8AC3E}">
        <p14:creationId xmlns:p14="http://schemas.microsoft.com/office/powerpoint/2010/main" val="913757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E91EB26-45DB-0B33-4700-B81E9A900D26}"/>
              </a:ext>
            </a:extLst>
          </p:cNvPr>
          <p:cNvPicPr>
            <a:picLocks noChangeAspect="1"/>
          </p:cNvPicPr>
          <p:nvPr/>
        </p:nvPicPr>
        <p:blipFill>
          <a:blip r:embed="rId2"/>
          <a:stretch>
            <a:fillRect/>
          </a:stretch>
        </p:blipFill>
        <p:spPr>
          <a:xfrm>
            <a:off x="128463" y="116632"/>
            <a:ext cx="9569063" cy="6624736"/>
          </a:xfrm>
          <a:prstGeom prst="rect">
            <a:avLst/>
          </a:prstGeom>
        </p:spPr>
      </p:pic>
      <p:grpSp>
        <p:nvGrpSpPr>
          <p:cNvPr id="2" name="グループ化 1">
            <a:extLst>
              <a:ext uri="{FF2B5EF4-FFF2-40B4-BE49-F238E27FC236}">
                <a16:creationId xmlns:a16="http://schemas.microsoft.com/office/drawing/2014/main" id="{AC18B08A-7A90-5258-2128-2B4EC9D28E49}"/>
              </a:ext>
            </a:extLst>
          </p:cNvPr>
          <p:cNvGrpSpPr/>
          <p:nvPr/>
        </p:nvGrpSpPr>
        <p:grpSpPr>
          <a:xfrm>
            <a:off x="9256483" y="6229840"/>
            <a:ext cx="649517" cy="593832"/>
            <a:chOff x="9237423" y="6256911"/>
            <a:chExt cx="649517" cy="593832"/>
          </a:xfrm>
        </p:grpSpPr>
        <p:pic>
          <p:nvPicPr>
            <p:cNvPr id="4" name="図 3">
              <a:extLst>
                <a:ext uri="{FF2B5EF4-FFF2-40B4-BE49-F238E27FC236}">
                  <a16:creationId xmlns:a16="http://schemas.microsoft.com/office/drawing/2014/main" id="{05DDF488-D28B-4B60-0258-D1D3F423E798}"/>
                </a:ext>
              </a:extLst>
            </p:cNvPr>
            <p:cNvPicPr>
              <a:picLocks noChangeAspect="1"/>
            </p:cNvPicPr>
            <p:nvPr/>
          </p:nvPicPr>
          <p:blipFill>
            <a:blip r:embed="rId3">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5" name="テキスト ボックス 4">
              <a:extLst>
                <a:ext uri="{FF2B5EF4-FFF2-40B4-BE49-F238E27FC236}">
                  <a16:creationId xmlns:a16="http://schemas.microsoft.com/office/drawing/2014/main" id="{98A38B23-9EFA-3811-D0C1-1DD6B3395C9C}"/>
                </a:ext>
              </a:extLst>
            </p:cNvPr>
            <p:cNvSpPr txBox="1"/>
            <p:nvPr/>
          </p:nvSpPr>
          <p:spPr>
            <a:xfrm>
              <a:off x="9382884" y="6339327"/>
              <a:ext cx="50405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17</a:t>
              </a:r>
              <a:endParaRPr kumimoji="1" lang="ja-JP" altLang="en-US"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grpSp>
    </p:spTree>
    <p:extLst>
      <p:ext uri="{BB962C8B-B14F-4D97-AF65-F5344CB8AC3E}">
        <p14:creationId xmlns:p14="http://schemas.microsoft.com/office/powerpoint/2010/main" val="1195248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90B5325C-2714-0D46-CEA4-A30E2F327102}"/>
              </a:ext>
            </a:extLst>
          </p:cNvPr>
          <p:cNvPicPr>
            <a:picLocks noChangeAspect="1"/>
          </p:cNvPicPr>
          <p:nvPr/>
        </p:nvPicPr>
        <p:blipFill>
          <a:blip r:embed="rId2"/>
          <a:stretch>
            <a:fillRect/>
          </a:stretch>
        </p:blipFill>
        <p:spPr>
          <a:xfrm>
            <a:off x="5308569" y="516741"/>
            <a:ext cx="4536504" cy="6275715"/>
          </a:xfrm>
          <a:prstGeom prst="rect">
            <a:avLst/>
          </a:prstGeom>
        </p:spPr>
      </p:pic>
      <p:sp>
        <p:nvSpPr>
          <p:cNvPr id="2" name="角丸四角形 18">
            <a:extLst>
              <a:ext uri="{FF2B5EF4-FFF2-40B4-BE49-F238E27FC236}">
                <a16:creationId xmlns:a16="http://schemas.microsoft.com/office/drawing/2014/main" id="{BC9EEA0D-BF6E-6C57-2786-04AD4FF2606B}"/>
              </a:ext>
            </a:extLst>
          </p:cNvPr>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sp>
        <p:nvSpPr>
          <p:cNvPr id="3" name="テキスト ボックス 2">
            <a:extLst>
              <a:ext uri="{FF2B5EF4-FFF2-40B4-BE49-F238E27FC236}">
                <a16:creationId xmlns:a16="http://schemas.microsoft.com/office/drawing/2014/main" id="{A58F5EE9-5331-AC84-BDB8-A920D2E5E9BB}"/>
              </a:ext>
            </a:extLst>
          </p:cNvPr>
          <p:cNvSpPr txBox="1"/>
          <p:nvPr/>
        </p:nvSpPr>
        <p:spPr>
          <a:xfrm>
            <a:off x="122774" y="93097"/>
            <a:ext cx="9554732" cy="400110"/>
          </a:xfrm>
          <a:prstGeom prst="rect">
            <a:avLst/>
          </a:prstGeom>
          <a:noFill/>
        </p:spPr>
        <p:txBody>
          <a:bodyPr wrap="square" rtlCol="0">
            <a:spAutoFit/>
          </a:bodyPr>
          <a:lstStyle/>
          <a:p>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第５章（</a:t>
            </a:r>
            <a:r>
              <a:rPr kumimoji="1" lang="en-US" altLang="ja-JP" sz="2000" b="1" dirty="0">
                <a:solidFill>
                  <a:schemeClr val="accent4"/>
                </a:solidFill>
                <a:latin typeface="メイリオ" panose="020B0604030504040204" pitchFamily="50" charset="-128"/>
                <a:ea typeface="メイリオ" panose="020B0604030504040204" pitchFamily="50" charset="-128"/>
              </a:rPr>
              <a:t>P27</a:t>
            </a:r>
            <a:r>
              <a:rPr kumimoji="1" lang="ja-JP" altLang="en-US" sz="2000" b="1" dirty="0">
                <a:solidFill>
                  <a:schemeClr val="accent4"/>
                </a:solidFill>
                <a:latin typeface="メイリオ" panose="020B0604030504040204" pitchFamily="50" charset="-128"/>
                <a:ea typeface="メイリオ" panose="020B0604030504040204" pitchFamily="50" charset="-128"/>
              </a:rPr>
              <a:t>）</a:t>
            </a:r>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施策の具体的方向性</a:t>
            </a:r>
          </a:p>
        </p:txBody>
      </p:sp>
      <p:pic>
        <p:nvPicPr>
          <p:cNvPr id="5" name="図 4">
            <a:extLst>
              <a:ext uri="{FF2B5EF4-FFF2-40B4-BE49-F238E27FC236}">
                <a16:creationId xmlns:a16="http://schemas.microsoft.com/office/drawing/2014/main" id="{DB003965-95D0-54D5-E00E-D75910108290}"/>
              </a:ext>
            </a:extLst>
          </p:cNvPr>
          <p:cNvPicPr>
            <a:picLocks noChangeAspect="1"/>
          </p:cNvPicPr>
          <p:nvPr/>
        </p:nvPicPr>
        <p:blipFill>
          <a:blip r:embed="rId3"/>
          <a:stretch>
            <a:fillRect/>
          </a:stretch>
        </p:blipFill>
        <p:spPr>
          <a:xfrm>
            <a:off x="60927" y="557848"/>
            <a:ext cx="4244001" cy="6234609"/>
          </a:xfrm>
          <a:prstGeom prst="rect">
            <a:avLst/>
          </a:prstGeom>
        </p:spPr>
      </p:pic>
      <p:cxnSp>
        <p:nvCxnSpPr>
          <p:cNvPr id="9" name="直線矢印コネクタ 8">
            <a:extLst>
              <a:ext uri="{FF2B5EF4-FFF2-40B4-BE49-F238E27FC236}">
                <a16:creationId xmlns:a16="http://schemas.microsoft.com/office/drawing/2014/main" id="{8AB33C2E-797A-6970-81E9-67B083450658}"/>
              </a:ext>
            </a:extLst>
          </p:cNvPr>
          <p:cNvCxnSpPr>
            <a:cxnSpLocks/>
          </p:cNvCxnSpPr>
          <p:nvPr/>
        </p:nvCxnSpPr>
        <p:spPr>
          <a:xfrm flipV="1">
            <a:off x="3152800" y="980728"/>
            <a:ext cx="2304256" cy="216024"/>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 name="直線矢印コネクタ 10">
            <a:extLst>
              <a:ext uri="{FF2B5EF4-FFF2-40B4-BE49-F238E27FC236}">
                <a16:creationId xmlns:a16="http://schemas.microsoft.com/office/drawing/2014/main" id="{5F2BEA9A-D6B3-24FC-C9F7-224D49FD7BED}"/>
              </a:ext>
            </a:extLst>
          </p:cNvPr>
          <p:cNvCxnSpPr>
            <a:cxnSpLocks/>
          </p:cNvCxnSpPr>
          <p:nvPr/>
        </p:nvCxnSpPr>
        <p:spPr>
          <a:xfrm flipV="1">
            <a:off x="1568624" y="1247685"/>
            <a:ext cx="3888432" cy="26338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4" name="直線矢印コネクタ 13">
            <a:extLst>
              <a:ext uri="{FF2B5EF4-FFF2-40B4-BE49-F238E27FC236}">
                <a16:creationId xmlns:a16="http://schemas.microsoft.com/office/drawing/2014/main" id="{E4B9CA8E-3776-1FFC-623A-3131FDE593C4}"/>
              </a:ext>
            </a:extLst>
          </p:cNvPr>
          <p:cNvCxnSpPr>
            <a:cxnSpLocks/>
          </p:cNvCxnSpPr>
          <p:nvPr/>
        </p:nvCxnSpPr>
        <p:spPr>
          <a:xfrm flipV="1">
            <a:off x="2980034" y="1520156"/>
            <a:ext cx="2477022" cy="43335"/>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8" name="四角形: 角を丸くする 17">
            <a:extLst>
              <a:ext uri="{FF2B5EF4-FFF2-40B4-BE49-F238E27FC236}">
                <a16:creationId xmlns:a16="http://schemas.microsoft.com/office/drawing/2014/main" id="{269859C4-9011-2DC5-3A13-A0F050C78270}"/>
              </a:ext>
            </a:extLst>
          </p:cNvPr>
          <p:cNvSpPr/>
          <p:nvPr/>
        </p:nvSpPr>
        <p:spPr>
          <a:xfrm>
            <a:off x="7761311" y="1772816"/>
            <a:ext cx="2083761" cy="1300271"/>
          </a:xfrm>
          <a:prstGeom prst="roundRect">
            <a:avLst/>
          </a:prstGeom>
          <a:noFill/>
          <a:ln w="34925">
            <a:solidFill>
              <a:srgbClr val="FFFF00"/>
            </a:solidFill>
          </a:ln>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20" name="矢印: 上向き折線 19">
            <a:extLst>
              <a:ext uri="{FF2B5EF4-FFF2-40B4-BE49-F238E27FC236}">
                <a16:creationId xmlns:a16="http://schemas.microsoft.com/office/drawing/2014/main" id="{DBD51BFF-E94E-BFB3-5DAB-BA2298E452FF}"/>
              </a:ext>
            </a:extLst>
          </p:cNvPr>
          <p:cNvSpPr/>
          <p:nvPr/>
        </p:nvSpPr>
        <p:spPr>
          <a:xfrm rot="10800000" flipH="1">
            <a:off x="7806762" y="1453108"/>
            <a:ext cx="601816" cy="334856"/>
          </a:xfrm>
          <a:prstGeom prst="bentUpArrow">
            <a:avLst/>
          </a:prstGeom>
          <a:solidFill>
            <a:srgbClr val="FFFF0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7EEE2D96-0B9A-E097-AA5B-CAC5C7A4FECD}"/>
              </a:ext>
            </a:extLst>
          </p:cNvPr>
          <p:cNvGrpSpPr/>
          <p:nvPr/>
        </p:nvGrpSpPr>
        <p:grpSpPr>
          <a:xfrm>
            <a:off x="8345235" y="1598523"/>
            <a:ext cx="1444551" cy="378882"/>
            <a:chOff x="8180501" y="2170285"/>
            <a:chExt cx="1444551" cy="475483"/>
          </a:xfrm>
        </p:grpSpPr>
        <p:sp>
          <p:nvSpPr>
            <p:cNvPr id="22" name="四角形: 角を丸くする 21">
              <a:extLst>
                <a:ext uri="{FF2B5EF4-FFF2-40B4-BE49-F238E27FC236}">
                  <a16:creationId xmlns:a16="http://schemas.microsoft.com/office/drawing/2014/main" id="{7C42BF24-FBB0-DD07-E157-D891BD758D75}"/>
                </a:ext>
              </a:extLst>
            </p:cNvPr>
            <p:cNvSpPr/>
            <p:nvPr/>
          </p:nvSpPr>
          <p:spPr>
            <a:xfrm>
              <a:off x="8471294" y="2205786"/>
              <a:ext cx="1153758"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t>５年後実現を目指す姿</a:t>
              </a:r>
            </a:p>
          </p:txBody>
        </p:sp>
        <p:pic>
          <p:nvPicPr>
            <p:cNvPr id="23" name="図 22" descr="アイコン&#10;&#10;自動的に生成された説明">
              <a:extLst>
                <a:ext uri="{FF2B5EF4-FFF2-40B4-BE49-F238E27FC236}">
                  <a16:creationId xmlns:a16="http://schemas.microsoft.com/office/drawing/2014/main" id="{261499E5-E2D7-58B1-6BB5-1548B01DF9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479141">
              <a:off x="8119829" y="2230957"/>
              <a:ext cx="475483" cy="354139"/>
            </a:xfrm>
            <a:prstGeom prst="rect">
              <a:avLst/>
            </a:prstGeom>
          </p:spPr>
        </p:pic>
      </p:grpSp>
      <p:sp>
        <p:nvSpPr>
          <p:cNvPr id="25" name="四角形: 角を丸くする 24">
            <a:extLst>
              <a:ext uri="{FF2B5EF4-FFF2-40B4-BE49-F238E27FC236}">
                <a16:creationId xmlns:a16="http://schemas.microsoft.com/office/drawing/2014/main" id="{D137ECB4-775D-8869-F338-116C78ED00BB}"/>
              </a:ext>
            </a:extLst>
          </p:cNvPr>
          <p:cNvSpPr/>
          <p:nvPr/>
        </p:nvSpPr>
        <p:spPr>
          <a:xfrm>
            <a:off x="5241032" y="3261118"/>
            <a:ext cx="4604040" cy="3572444"/>
          </a:xfrm>
          <a:prstGeom prst="roundRect">
            <a:avLst/>
          </a:prstGeom>
          <a:noFill/>
          <a:ln w="22225">
            <a:solidFill>
              <a:srgbClr val="00B050"/>
            </a:solidFill>
          </a:ln>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sp>
        <p:nvSpPr>
          <p:cNvPr id="26" name="矢印: 上向き折線 25">
            <a:extLst>
              <a:ext uri="{FF2B5EF4-FFF2-40B4-BE49-F238E27FC236}">
                <a16:creationId xmlns:a16="http://schemas.microsoft.com/office/drawing/2014/main" id="{7AD554E0-0753-14BC-9393-56F61C8B113A}"/>
              </a:ext>
            </a:extLst>
          </p:cNvPr>
          <p:cNvSpPr/>
          <p:nvPr/>
        </p:nvSpPr>
        <p:spPr>
          <a:xfrm rot="16200000" flipV="1">
            <a:off x="6897080" y="2365939"/>
            <a:ext cx="408182" cy="1382173"/>
          </a:xfrm>
          <a:prstGeom prst="bentUpArrow">
            <a:avLst/>
          </a:prstGeom>
          <a:solidFill>
            <a:srgbClr val="00B05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grpSp>
        <p:nvGrpSpPr>
          <p:cNvPr id="27" name="グループ化 26">
            <a:extLst>
              <a:ext uri="{FF2B5EF4-FFF2-40B4-BE49-F238E27FC236}">
                <a16:creationId xmlns:a16="http://schemas.microsoft.com/office/drawing/2014/main" id="{FF86555E-CCBB-DB72-3499-20F8E8DF01EA}"/>
              </a:ext>
            </a:extLst>
          </p:cNvPr>
          <p:cNvGrpSpPr/>
          <p:nvPr/>
        </p:nvGrpSpPr>
        <p:grpSpPr>
          <a:xfrm>
            <a:off x="3991547" y="3260006"/>
            <a:ext cx="1562867" cy="462521"/>
            <a:chOff x="8471294" y="1983572"/>
            <a:chExt cx="1350749" cy="580447"/>
          </a:xfrm>
        </p:grpSpPr>
        <p:sp>
          <p:nvSpPr>
            <p:cNvPr id="28" name="四角形: 角を丸くする 27">
              <a:extLst>
                <a:ext uri="{FF2B5EF4-FFF2-40B4-BE49-F238E27FC236}">
                  <a16:creationId xmlns:a16="http://schemas.microsoft.com/office/drawing/2014/main" id="{955C69AB-BF2E-10C5-0D9F-956D4CD9F029}"/>
                </a:ext>
              </a:extLst>
            </p:cNvPr>
            <p:cNvSpPr/>
            <p:nvPr/>
          </p:nvSpPr>
          <p:spPr>
            <a:xfrm>
              <a:off x="8471294" y="2205786"/>
              <a:ext cx="1153758" cy="35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t>目指す姿に向け具体的な取組</a:t>
              </a:r>
            </a:p>
          </p:txBody>
        </p:sp>
        <p:pic>
          <p:nvPicPr>
            <p:cNvPr id="29" name="図 28" descr="アイコン&#10;&#10;自動的に生成された説明">
              <a:extLst>
                <a:ext uri="{FF2B5EF4-FFF2-40B4-BE49-F238E27FC236}">
                  <a16:creationId xmlns:a16="http://schemas.microsoft.com/office/drawing/2014/main" id="{1A528B63-0093-B932-4204-F01F697A2F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79472" flipH="1">
              <a:off x="9443161" y="1983572"/>
              <a:ext cx="378882" cy="444432"/>
            </a:xfrm>
            <a:prstGeom prst="rect">
              <a:avLst/>
            </a:prstGeom>
          </p:spPr>
        </p:pic>
      </p:grpSp>
      <p:sp>
        <p:nvSpPr>
          <p:cNvPr id="34" name="テキスト ボックス 33">
            <a:extLst>
              <a:ext uri="{FF2B5EF4-FFF2-40B4-BE49-F238E27FC236}">
                <a16:creationId xmlns:a16="http://schemas.microsoft.com/office/drawing/2014/main" id="{98A5BADD-2D06-02FF-EDD6-5BB2B6083A78}"/>
              </a:ext>
            </a:extLst>
          </p:cNvPr>
          <p:cNvSpPr txBox="1"/>
          <p:nvPr/>
        </p:nvSpPr>
        <p:spPr>
          <a:xfrm rot="21148575">
            <a:off x="4298203" y="893586"/>
            <a:ext cx="545697" cy="161583"/>
          </a:xfrm>
          <a:prstGeom prst="rect">
            <a:avLst/>
          </a:prstGeom>
          <a:noFill/>
          <a:ln>
            <a:solidFill>
              <a:schemeClr val="accent2">
                <a:shade val="95000"/>
                <a:satMod val="105000"/>
              </a:schemeClr>
            </a:solidFill>
            <a:prstDash val="sysDot"/>
          </a:ln>
        </p:spPr>
        <p:txBody>
          <a:bodyPr wrap="square" lIns="0" tIns="0" rIns="0" bIns="0" rtlCol="0">
            <a:spAutoFit/>
          </a:bodyPr>
          <a:lstStyle/>
          <a:p>
            <a:r>
              <a:rPr kumimoji="1" lang="ja-JP" altLang="en-US" sz="1050" dirty="0">
                <a:solidFill>
                  <a:srgbClr val="FF0000"/>
                </a:solidFill>
              </a:rPr>
              <a:t>基本目標</a:t>
            </a:r>
          </a:p>
        </p:txBody>
      </p:sp>
      <p:sp>
        <p:nvSpPr>
          <p:cNvPr id="35" name="テキスト ボックス 34">
            <a:extLst>
              <a:ext uri="{FF2B5EF4-FFF2-40B4-BE49-F238E27FC236}">
                <a16:creationId xmlns:a16="http://schemas.microsoft.com/office/drawing/2014/main" id="{0FEE32A0-5ECA-D128-B1A0-188B8A7E5A84}"/>
              </a:ext>
            </a:extLst>
          </p:cNvPr>
          <p:cNvSpPr txBox="1"/>
          <p:nvPr/>
        </p:nvSpPr>
        <p:spPr>
          <a:xfrm rot="21148575">
            <a:off x="4445607" y="1138241"/>
            <a:ext cx="545697" cy="161583"/>
          </a:xfrm>
          <a:prstGeom prst="rect">
            <a:avLst/>
          </a:prstGeom>
          <a:noFill/>
          <a:ln>
            <a:solidFill>
              <a:schemeClr val="accent2">
                <a:shade val="95000"/>
                <a:satMod val="105000"/>
              </a:schemeClr>
            </a:solidFill>
            <a:prstDash val="sysDot"/>
          </a:ln>
        </p:spPr>
        <p:txBody>
          <a:bodyPr wrap="square" lIns="0" tIns="0" rIns="0" bIns="0" rtlCol="0">
            <a:spAutoFit/>
          </a:bodyPr>
          <a:lstStyle/>
          <a:p>
            <a:r>
              <a:rPr kumimoji="1" lang="ja-JP" altLang="en-US" sz="1050" dirty="0">
                <a:solidFill>
                  <a:srgbClr val="FF0000"/>
                </a:solidFill>
              </a:rPr>
              <a:t>基本方針</a:t>
            </a:r>
          </a:p>
        </p:txBody>
      </p:sp>
      <p:sp>
        <p:nvSpPr>
          <p:cNvPr id="36" name="テキスト ボックス 35">
            <a:extLst>
              <a:ext uri="{FF2B5EF4-FFF2-40B4-BE49-F238E27FC236}">
                <a16:creationId xmlns:a16="http://schemas.microsoft.com/office/drawing/2014/main" id="{03732B0F-E0C9-DFFE-6AD4-348CDE88B1D2}"/>
              </a:ext>
            </a:extLst>
          </p:cNvPr>
          <p:cNvSpPr txBox="1"/>
          <p:nvPr/>
        </p:nvSpPr>
        <p:spPr>
          <a:xfrm rot="21148575">
            <a:off x="4652590" y="1378033"/>
            <a:ext cx="545697" cy="161583"/>
          </a:xfrm>
          <a:prstGeom prst="rect">
            <a:avLst/>
          </a:prstGeom>
          <a:noFill/>
          <a:ln>
            <a:solidFill>
              <a:schemeClr val="accent2">
                <a:shade val="95000"/>
                <a:satMod val="105000"/>
              </a:schemeClr>
            </a:solidFill>
            <a:prstDash val="sysDot"/>
          </a:ln>
        </p:spPr>
        <p:txBody>
          <a:bodyPr wrap="square" lIns="0" tIns="0" rIns="0" bIns="0" rtlCol="0">
            <a:spAutoFit/>
          </a:bodyPr>
          <a:lstStyle/>
          <a:p>
            <a:r>
              <a:rPr kumimoji="1" lang="ja-JP" altLang="en-US" sz="1050" dirty="0">
                <a:solidFill>
                  <a:srgbClr val="FF0000"/>
                </a:solidFill>
              </a:rPr>
              <a:t>施策項目</a:t>
            </a:r>
          </a:p>
        </p:txBody>
      </p:sp>
      <p:grpSp>
        <p:nvGrpSpPr>
          <p:cNvPr id="4" name="グループ化 3">
            <a:extLst>
              <a:ext uri="{FF2B5EF4-FFF2-40B4-BE49-F238E27FC236}">
                <a16:creationId xmlns:a16="http://schemas.microsoft.com/office/drawing/2014/main" id="{4761993D-2214-B560-69E2-1BA3FDE86451}"/>
              </a:ext>
            </a:extLst>
          </p:cNvPr>
          <p:cNvGrpSpPr/>
          <p:nvPr/>
        </p:nvGrpSpPr>
        <p:grpSpPr>
          <a:xfrm>
            <a:off x="9256483" y="6229840"/>
            <a:ext cx="649517" cy="593832"/>
            <a:chOff x="9237423" y="6256911"/>
            <a:chExt cx="649517" cy="593832"/>
          </a:xfrm>
        </p:grpSpPr>
        <p:pic>
          <p:nvPicPr>
            <p:cNvPr id="7" name="図 6">
              <a:extLst>
                <a:ext uri="{FF2B5EF4-FFF2-40B4-BE49-F238E27FC236}">
                  <a16:creationId xmlns:a16="http://schemas.microsoft.com/office/drawing/2014/main" id="{57A2F8A0-B334-9E5C-5B88-57FD1DA804F6}"/>
                </a:ext>
              </a:extLst>
            </p:cNvPr>
            <p:cNvPicPr>
              <a:picLocks noChangeAspect="1"/>
            </p:cNvPicPr>
            <p:nvPr/>
          </p:nvPicPr>
          <p:blipFill>
            <a:blip r:embed="rId5">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8" name="テキスト ボックス 7">
              <a:extLst>
                <a:ext uri="{FF2B5EF4-FFF2-40B4-BE49-F238E27FC236}">
                  <a16:creationId xmlns:a16="http://schemas.microsoft.com/office/drawing/2014/main" id="{167B7A5A-1907-6AFD-43B5-8E9BFC9DADD3}"/>
                </a:ext>
              </a:extLst>
            </p:cNvPr>
            <p:cNvSpPr txBox="1"/>
            <p:nvPr/>
          </p:nvSpPr>
          <p:spPr>
            <a:xfrm>
              <a:off x="9382884" y="6339327"/>
              <a:ext cx="50405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b="1" dirty="0">
                  <a:solidFill>
                    <a:prstClr val="white"/>
                  </a:solidFill>
                  <a:latin typeface="Calibri"/>
                  <a:ea typeface="ＭＳ Ｐゴシック" panose="020B0600070205080204" pitchFamily="50" charset="-128"/>
                </a:rPr>
                <a:t>18 </a:t>
              </a:r>
              <a:endParaRPr kumimoji="1" lang="ja-JP" altLang="en-US" sz="20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grpSp>
    </p:spTree>
    <p:extLst>
      <p:ext uri="{BB962C8B-B14F-4D97-AF65-F5344CB8AC3E}">
        <p14:creationId xmlns:p14="http://schemas.microsoft.com/office/powerpoint/2010/main" val="1811520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28001643-DEB4-9AC9-7DE5-F38343F4ADD8}"/>
              </a:ext>
            </a:extLst>
          </p:cNvPr>
          <p:cNvPicPr>
            <a:picLocks noChangeAspect="1"/>
          </p:cNvPicPr>
          <p:nvPr/>
        </p:nvPicPr>
        <p:blipFill>
          <a:blip r:embed="rId2"/>
          <a:stretch>
            <a:fillRect/>
          </a:stretch>
        </p:blipFill>
        <p:spPr>
          <a:xfrm>
            <a:off x="112204" y="130324"/>
            <a:ext cx="9681592" cy="6597352"/>
          </a:xfrm>
          <a:prstGeom prst="rect">
            <a:avLst/>
          </a:prstGeom>
        </p:spPr>
      </p:pic>
    </p:spTree>
    <p:extLst>
      <p:ext uri="{BB962C8B-B14F-4D97-AF65-F5344CB8AC3E}">
        <p14:creationId xmlns:p14="http://schemas.microsoft.com/office/powerpoint/2010/main" val="266577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F65DE40-8023-720C-A7C7-14108D83BBDA}"/>
              </a:ext>
            </a:extLst>
          </p:cNvPr>
          <p:cNvPicPr>
            <a:picLocks noChangeAspect="1"/>
          </p:cNvPicPr>
          <p:nvPr/>
        </p:nvPicPr>
        <p:blipFill>
          <a:blip r:embed="rId2"/>
          <a:stretch>
            <a:fillRect/>
          </a:stretch>
        </p:blipFill>
        <p:spPr>
          <a:xfrm>
            <a:off x="114141" y="338441"/>
            <a:ext cx="9677718" cy="6500095"/>
          </a:xfrm>
          <a:prstGeom prst="rect">
            <a:avLst/>
          </a:prstGeom>
        </p:spPr>
      </p:pic>
    </p:spTree>
    <p:extLst>
      <p:ext uri="{BB962C8B-B14F-4D97-AF65-F5344CB8AC3E}">
        <p14:creationId xmlns:p14="http://schemas.microsoft.com/office/powerpoint/2010/main" val="1328854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グループ化 25"/>
          <p:cNvGrpSpPr/>
          <p:nvPr/>
        </p:nvGrpSpPr>
        <p:grpSpPr>
          <a:xfrm>
            <a:off x="9394285" y="6386883"/>
            <a:ext cx="511718" cy="499635"/>
            <a:chOff x="9237423" y="6256911"/>
            <a:chExt cx="593833" cy="593832"/>
          </a:xfrm>
        </p:grpSpPr>
        <p:pic>
          <p:nvPicPr>
            <p:cNvPr id="27" name="図 26"/>
            <p:cNvPicPr>
              <a:picLocks noChangeAspect="1"/>
            </p:cNvPicPr>
            <p:nvPr/>
          </p:nvPicPr>
          <p:blipFill>
            <a:blip r:embed="rId2">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28" name="テキスト ボックス 27"/>
            <p:cNvSpPr txBox="1"/>
            <p:nvPr/>
          </p:nvSpPr>
          <p:spPr>
            <a:xfrm>
              <a:off x="9283359" y="6366967"/>
              <a:ext cx="547897" cy="475544"/>
            </a:xfrm>
            <a:prstGeom prst="rect">
              <a:avLst/>
            </a:prstGeom>
            <a:noFill/>
          </p:spPr>
          <p:txBody>
            <a:bodyPr wrap="square" rtlCol="0">
              <a:spAutoFit/>
            </a:bodyPr>
            <a:lstStyle/>
            <a:p>
              <a:r>
                <a:rPr kumimoji="1" lang="en-US" altLang="ja-JP" sz="2000" b="1" dirty="0">
                  <a:solidFill>
                    <a:schemeClr val="bg1"/>
                  </a:solidFill>
                </a:rPr>
                <a:t>21</a:t>
              </a:r>
              <a:endParaRPr kumimoji="1" lang="ja-JP" altLang="en-US" sz="2000" b="1" dirty="0">
                <a:solidFill>
                  <a:schemeClr val="bg1"/>
                </a:solidFill>
              </a:endParaRPr>
            </a:p>
          </p:txBody>
        </p:sp>
      </p:grpSp>
      <p:pic>
        <p:nvPicPr>
          <p:cNvPr id="6" name="図 5"/>
          <p:cNvPicPr>
            <a:picLocks noChangeAspect="1"/>
          </p:cNvPicPr>
          <p:nvPr/>
        </p:nvPicPr>
        <p:blipFill>
          <a:blip r:embed="rId3"/>
          <a:stretch>
            <a:fillRect/>
          </a:stretch>
        </p:blipFill>
        <p:spPr>
          <a:xfrm>
            <a:off x="5790147" y="3779646"/>
            <a:ext cx="4059398" cy="2581014"/>
          </a:xfrm>
          <a:prstGeom prst="rect">
            <a:avLst/>
          </a:prstGeom>
          <a:ln>
            <a:noFill/>
          </a:ln>
          <a:effectLst>
            <a:softEdge rad="112500"/>
          </a:effectLst>
        </p:spPr>
      </p:pic>
      <p:sp>
        <p:nvSpPr>
          <p:cNvPr id="4" name="テキスト ボックス 3"/>
          <p:cNvSpPr txBox="1"/>
          <p:nvPr/>
        </p:nvSpPr>
        <p:spPr>
          <a:xfrm>
            <a:off x="122774" y="93097"/>
            <a:ext cx="9554732" cy="400110"/>
          </a:xfrm>
          <a:prstGeom prst="rect">
            <a:avLst/>
          </a:prstGeom>
          <a:noFill/>
        </p:spPr>
        <p:txBody>
          <a:bodyPr wrap="square" rtlCol="0">
            <a:spAutoFit/>
          </a:bodyPr>
          <a:lstStyle/>
          <a:p>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第５章（</a:t>
            </a:r>
            <a:r>
              <a:rPr kumimoji="1" lang="en-US" altLang="ja-JP" sz="2000" b="1" dirty="0">
                <a:solidFill>
                  <a:schemeClr val="accent4"/>
                </a:solidFill>
                <a:latin typeface="メイリオ" panose="020B0604030504040204" pitchFamily="50" charset="-128"/>
                <a:ea typeface="メイリオ" panose="020B0604030504040204" pitchFamily="50" charset="-128"/>
              </a:rPr>
              <a:t>P27</a:t>
            </a:r>
            <a:r>
              <a:rPr kumimoji="1" lang="ja-JP" altLang="en-US" sz="2000" b="1" dirty="0">
                <a:solidFill>
                  <a:schemeClr val="accent4"/>
                </a:solidFill>
                <a:latin typeface="メイリオ" panose="020B0604030504040204" pitchFamily="50" charset="-128"/>
                <a:ea typeface="メイリオ" panose="020B0604030504040204" pitchFamily="50" charset="-128"/>
              </a:rPr>
              <a:t>）</a:t>
            </a:r>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基本目標</a:t>
            </a:r>
            <a:r>
              <a:rPr kumimoji="1" lang="en-US" altLang="ja-JP" sz="2000" b="1" dirty="0">
                <a:solidFill>
                  <a:schemeClr val="accent4"/>
                </a:solidFill>
                <a:latin typeface="メイリオ" panose="020B0604030504040204" pitchFamily="50" charset="-128"/>
                <a:ea typeface="メイリオ" panose="020B0604030504040204" pitchFamily="50" charset="-128"/>
              </a:rPr>
              <a:t>Ⅰ</a:t>
            </a:r>
            <a:r>
              <a:rPr kumimoji="1" lang="ja-JP" altLang="en-US" sz="2000" b="1" dirty="0">
                <a:solidFill>
                  <a:schemeClr val="accent4"/>
                </a:solidFill>
                <a:latin typeface="メイリオ" panose="020B0604030504040204" pitchFamily="50" charset="-128"/>
                <a:ea typeface="メイリオ" panose="020B0604030504040204" pitchFamily="50" charset="-128"/>
              </a:rPr>
              <a:t>　未来を生きる子供に必要な力を育む教育の推進</a:t>
            </a:r>
          </a:p>
        </p:txBody>
      </p:sp>
      <p:sp>
        <p:nvSpPr>
          <p:cNvPr id="5" name="テキスト ボックス 4"/>
          <p:cNvSpPr txBox="1"/>
          <p:nvPr/>
        </p:nvSpPr>
        <p:spPr>
          <a:xfrm>
            <a:off x="339" y="1340768"/>
            <a:ext cx="6032781" cy="4773102"/>
          </a:xfrm>
          <a:prstGeom prst="rect">
            <a:avLst/>
          </a:prstGeom>
          <a:noFill/>
        </p:spPr>
        <p:txBody>
          <a:bodyPr wrap="square" rtlCol="0">
            <a:spAutoFit/>
          </a:bodyPr>
          <a:lstStyle/>
          <a:p>
            <a:pPr marL="285750" indent="-285750">
              <a:lnSpc>
                <a:spcPts val="2500"/>
              </a:lnSpc>
              <a:buFont typeface="Wingdings" panose="05000000000000000000" pitchFamily="2" charset="2"/>
              <a:buChar char="Ø"/>
            </a:pPr>
            <a:r>
              <a:rPr kumimoji="1" lang="ja-JP" altLang="en-US" sz="2400" dirty="0">
                <a:latin typeface="メイリオ" panose="020B0604030504040204" pitchFamily="50" charset="-128"/>
                <a:ea typeface="メイリオ" panose="020B0604030504040204" pitchFamily="50" charset="-128"/>
              </a:rPr>
              <a:t>子供主体の授業への教育観の転換</a:t>
            </a:r>
            <a:endParaRPr kumimoji="1" lang="en-US" altLang="ja-JP" sz="2400" dirty="0">
              <a:latin typeface="メイリオ" panose="020B0604030504040204" pitchFamily="50" charset="-128"/>
              <a:ea typeface="メイリオ" panose="020B0604030504040204" pitchFamily="50" charset="-128"/>
            </a:endParaRPr>
          </a:p>
          <a:p>
            <a:pPr>
              <a:lnSpc>
                <a:spcPts val="2500"/>
              </a:lnSpc>
            </a:pPr>
            <a:r>
              <a:rPr kumimoji="1" lang="ja-JP" altLang="en-US" sz="2400" dirty="0"/>
              <a:t>　　</a:t>
            </a:r>
            <a:r>
              <a:rPr kumimoji="1" lang="ja-JP" altLang="en-US" sz="1400" dirty="0">
                <a:latin typeface="メイリオ" panose="020B0604030504040204" pitchFamily="50" charset="-128"/>
                <a:ea typeface="メイリオ" panose="020B0604030504040204" pitchFamily="50" charset="-128"/>
              </a:rPr>
              <a:t>自立した学習者の育成</a:t>
            </a:r>
            <a:endParaRPr kumimoji="1" lang="en-US" altLang="ja-JP" sz="1400" dirty="0">
              <a:latin typeface="メイリオ" panose="020B0604030504040204" pitchFamily="50" charset="-128"/>
              <a:ea typeface="メイリオ" panose="020B0604030504040204" pitchFamily="50" charset="-128"/>
            </a:endParaRPr>
          </a:p>
          <a:p>
            <a:pPr>
              <a:lnSpc>
                <a:spcPts val="2500"/>
              </a:lnSpc>
            </a:pPr>
            <a:endParaRPr kumimoji="1" lang="en-US" altLang="ja-JP" sz="1400" dirty="0"/>
          </a:p>
          <a:p>
            <a:pPr marL="285750" indent="-285750">
              <a:lnSpc>
                <a:spcPts val="2500"/>
              </a:lnSpc>
              <a:buFont typeface="Wingdings" panose="05000000000000000000" pitchFamily="2" charset="2"/>
              <a:buChar char="Ø"/>
            </a:pPr>
            <a:endParaRPr kumimoji="1" lang="en-US" altLang="ja-JP" sz="2400" dirty="0"/>
          </a:p>
          <a:p>
            <a:pPr marL="285750" indent="-285750">
              <a:lnSpc>
                <a:spcPts val="2500"/>
              </a:lnSpc>
              <a:buFont typeface="Wingdings" panose="05000000000000000000" pitchFamily="2" charset="2"/>
              <a:buChar char="Ø"/>
            </a:pPr>
            <a:r>
              <a:rPr kumimoji="1" lang="ja-JP" altLang="en-US" sz="2400" dirty="0">
                <a:latin typeface="メイリオ" panose="020B0604030504040204" pitchFamily="50" charset="-128"/>
                <a:ea typeface="メイリオ" panose="020B0604030504040204" pitchFamily="50" charset="-128"/>
              </a:rPr>
              <a:t>成長の基盤となる資質・能力の育成</a:t>
            </a:r>
            <a:endParaRPr lang="en-US" altLang="ja-JP" sz="2400" dirty="0">
              <a:latin typeface="メイリオ" panose="020B0604030504040204" pitchFamily="50" charset="-128"/>
              <a:ea typeface="メイリオ" panose="020B0604030504040204" pitchFamily="50" charset="-128"/>
            </a:endParaRPr>
          </a:p>
          <a:p>
            <a:pPr>
              <a:lnSpc>
                <a:spcPts val="2000"/>
              </a:lnSpc>
            </a:pPr>
            <a:r>
              <a:rPr kumimoji="1" lang="ja-JP" altLang="en-US" sz="2400" dirty="0"/>
              <a:t>　　</a:t>
            </a:r>
            <a:r>
              <a:rPr kumimoji="1" lang="ja-JP" altLang="en-US" sz="1400" dirty="0">
                <a:latin typeface="メイリオ" panose="020B0604030504040204" pitchFamily="50" charset="-128"/>
                <a:ea typeface="メイリオ" panose="020B0604030504040204" pitchFamily="50" charset="-128"/>
              </a:rPr>
              <a:t>確かな学力の育成</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豊かな心の育成</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健やかな体の育成</a:t>
            </a:r>
            <a:r>
              <a:rPr kumimoji="1" lang="en-US" altLang="ja-JP" sz="1400" dirty="0">
                <a:latin typeface="メイリオ" panose="020B0604030504040204" pitchFamily="50" charset="-128"/>
                <a:ea typeface="メイリオ" panose="020B0604030504040204" pitchFamily="50" charset="-128"/>
              </a:rPr>
              <a:t>/</a:t>
            </a:r>
          </a:p>
          <a:p>
            <a:pPr>
              <a:lnSpc>
                <a:spcPts val="2000"/>
              </a:lnSpc>
            </a:pPr>
            <a:r>
              <a:rPr kumimoji="1" lang="ja-JP" altLang="en-US" sz="1400"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幼児期における質の高い教育の推進</a:t>
            </a:r>
            <a:endParaRPr kumimoji="1" lang="en-US" altLang="ja-JP" sz="1400" dirty="0">
              <a:latin typeface="メイリオ" panose="020B0604030504040204" pitchFamily="50" charset="-128"/>
              <a:ea typeface="メイリオ" panose="020B0604030504040204" pitchFamily="50" charset="-128"/>
            </a:endParaRPr>
          </a:p>
          <a:p>
            <a:pPr>
              <a:lnSpc>
                <a:spcPts val="2000"/>
              </a:lnSpc>
            </a:pPr>
            <a:endParaRPr kumimoji="1" lang="en-US" altLang="ja-JP" sz="1400" dirty="0"/>
          </a:p>
          <a:p>
            <a:pPr>
              <a:lnSpc>
                <a:spcPts val="2500"/>
              </a:lnSpc>
            </a:pPr>
            <a:endParaRPr kumimoji="1" lang="en-US" altLang="ja-JP" sz="2400" dirty="0">
              <a:latin typeface="メイリオ" panose="020B0604030504040204" pitchFamily="50" charset="-128"/>
              <a:ea typeface="メイリオ" panose="020B0604030504040204" pitchFamily="50" charset="-128"/>
            </a:endParaRPr>
          </a:p>
          <a:p>
            <a:pPr marL="285750" indent="-285750">
              <a:lnSpc>
                <a:spcPts val="2500"/>
              </a:lnSpc>
              <a:buFont typeface="Wingdings" panose="05000000000000000000" pitchFamily="2" charset="2"/>
              <a:buChar char="Ø"/>
            </a:pPr>
            <a:r>
              <a:rPr kumimoji="1" lang="ja-JP" altLang="en-US" sz="2400" dirty="0">
                <a:latin typeface="メイリオ" panose="020B0604030504040204" pitchFamily="50" charset="-128"/>
                <a:ea typeface="メイリオ" panose="020B0604030504040204" pitchFamily="50" charset="-128"/>
              </a:rPr>
              <a:t>ふるさとに誇りを持ち、</a:t>
            </a:r>
            <a:endParaRPr kumimoji="1" lang="en-US" altLang="ja-JP" sz="2400" dirty="0">
              <a:latin typeface="メイリオ" panose="020B0604030504040204" pitchFamily="50" charset="-128"/>
              <a:ea typeface="メイリオ" panose="020B0604030504040204" pitchFamily="50" charset="-128"/>
            </a:endParaRPr>
          </a:p>
          <a:p>
            <a:pPr>
              <a:lnSpc>
                <a:spcPts val="2500"/>
              </a:lnSpc>
            </a:pPr>
            <a:r>
              <a:rPr kumimoji="1" lang="ja-JP" altLang="en-US" sz="2400" dirty="0">
                <a:latin typeface="メイリオ" panose="020B0604030504040204" pitchFamily="50" charset="-128"/>
                <a:ea typeface="メイリオ" panose="020B0604030504040204" pitchFamily="50" charset="-128"/>
              </a:rPr>
              <a:t>　　　　地域や社会で活躍する人材の育成</a:t>
            </a:r>
            <a:endParaRPr kumimoji="1" lang="en-US" altLang="ja-JP" sz="2400" dirty="0">
              <a:latin typeface="メイリオ" panose="020B0604030504040204" pitchFamily="50" charset="-128"/>
              <a:ea typeface="メイリオ" panose="020B0604030504040204" pitchFamily="50" charset="-128"/>
            </a:endParaRPr>
          </a:p>
          <a:p>
            <a:pPr>
              <a:lnSpc>
                <a:spcPts val="2000"/>
              </a:lnSpc>
            </a:pPr>
            <a:r>
              <a:rPr kumimoji="1" lang="ja-JP" altLang="en-US" sz="2400"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グローバルに活躍する人材の育成</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キャリア教育の推進</a:t>
            </a:r>
            <a:r>
              <a:rPr kumimoji="1" lang="en-US" altLang="ja-JP" sz="1400" dirty="0">
                <a:latin typeface="メイリオ" panose="020B0604030504040204" pitchFamily="50" charset="-128"/>
                <a:ea typeface="メイリオ" panose="020B0604030504040204" pitchFamily="50" charset="-128"/>
              </a:rPr>
              <a:t>/</a:t>
            </a:r>
          </a:p>
          <a:p>
            <a:pPr>
              <a:lnSpc>
                <a:spcPts val="2000"/>
              </a:lnSpc>
            </a:pPr>
            <a:r>
              <a:rPr kumimoji="1" lang="ja-JP" altLang="en-US" sz="1400" dirty="0">
                <a:latin typeface="メイリオ" panose="020B0604030504040204" pitchFamily="50" charset="-128"/>
                <a:ea typeface="メイリオ" panose="020B0604030504040204" pitchFamily="50" charset="-128"/>
              </a:rPr>
              <a:t>　  イノベーションを牽引する人材の育成</a:t>
            </a:r>
            <a:r>
              <a:rPr kumimoji="1" lang="en-US" altLang="ja-JP" sz="1400" dirty="0">
                <a:latin typeface="メイリオ" panose="020B0604030504040204" pitchFamily="50" charset="-128"/>
                <a:ea typeface="メイリオ" panose="020B0604030504040204" pitchFamily="50" charset="-128"/>
              </a:rPr>
              <a:t>/</a:t>
            </a:r>
          </a:p>
          <a:p>
            <a:pPr>
              <a:lnSpc>
                <a:spcPts val="2000"/>
              </a:lnSpc>
            </a:pPr>
            <a:r>
              <a:rPr lang="en-US" altLang="ja-JP" sz="1400"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高等教育機関との連携による学びの機会の充実</a:t>
            </a:r>
            <a:r>
              <a:rPr lang="en-US" altLang="ja-JP" sz="1400" dirty="0">
                <a:latin typeface="メイリオ" panose="020B0604030504040204" pitchFamily="50" charset="-128"/>
                <a:ea typeface="メイリオ" panose="020B0604030504040204" pitchFamily="50" charset="-128"/>
              </a:rPr>
              <a:t>/</a:t>
            </a:r>
          </a:p>
          <a:p>
            <a:pPr>
              <a:lnSpc>
                <a:spcPts val="2000"/>
              </a:lnSpc>
            </a:pPr>
            <a:r>
              <a:rPr lang="ja-JP" altLang="en-US" sz="1400" dirty="0">
                <a:latin typeface="メイリオ" panose="020B0604030504040204" pitchFamily="50" charset="-128"/>
                <a:ea typeface="メイリオ" panose="020B0604030504040204" pitchFamily="50" charset="-128"/>
              </a:rPr>
              <a:t>　  スポーツ分野の人材育成</a:t>
            </a:r>
            <a:endParaRPr lang="en-US" altLang="ja-JP" sz="1400" dirty="0">
              <a:latin typeface="メイリオ" panose="020B0604030504040204" pitchFamily="50" charset="-128"/>
              <a:ea typeface="メイリオ" panose="020B0604030504040204" pitchFamily="50" charset="-128"/>
            </a:endParaRPr>
          </a:p>
          <a:p>
            <a:pPr>
              <a:lnSpc>
                <a:spcPts val="2500"/>
              </a:lnSpc>
            </a:pPr>
            <a:r>
              <a:rPr kumimoji="1" lang="en-US" altLang="ja-JP" sz="1400" dirty="0">
                <a:latin typeface="メイリオ" panose="020B0604030504040204" pitchFamily="50" charset="-128"/>
                <a:ea typeface="メイリオ" panose="020B0604030504040204" pitchFamily="50" charset="-128"/>
              </a:rPr>
              <a:t>     </a:t>
            </a:r>
            <a:endParaRPr kumimoji="1" lang="ja-JP" altLang="en-US" sz="1400" dirty="0">
              <a:latin typeface="メイリオ" panose="020B0604030504040204" pitchFamily="50" charset="-128"/>
              <a:ea typeface="メイリオ" panose="020B0604030504040204" pitchFamily="50" charset="-128"/>
            </a:endParaRPr>
          </a:p>
        </p:txBody>
      </p:sp>
      <p:sp>
        <p:nvSpPr>
          <p:cNvPr id="23" name="角丸四角形 22"/>
          <p:cNvSpPr/>
          <p:nvPr/>
        </p:nvSpPr>
        <p:spPr>
          <a:xfrm>
            <a:off x="6249144" y="560970"/>
            <a:ext cx="3184722" cy="228417"/>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「子供を主体とした授業づくり」の事例（</a:t>
            </a:r>
            <a:r>
              <a:rPr lang="en-US" altLang="ja-JP" sz="1200" b="1"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a:t>
            </a:r>
            <a:endParaRPr lang="en-US" altLang="ja-JP" sz="1200" b="1"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25" name="正方形/長方形 24"/>
          <p:cNvSpPr/>
          <p:nvPr/>
        </p:nvSpPr>
        <p:spPr>
          <a:xfrm>
            <a:off x="6650997" y="3213661"/>
            <a:ext cx="2654894" cy="261610"/>
          </a:xfrm>
          <a:prstGeom prst="rect">
            <a:avLst/>
          </a:prstGeom>
        </p:spPr>
        <p:txBody>
          <a:bodyPr wrap="none">
            <a:spAutoFit/>
          </a:bodyPr>
          <a:lstStyle/>
          <a:p>
            <a:r>
              <a:rPr lang="ja-JP" altLang="en-US" sz="1100" dirty="0"/>
              <a:t>多様な学びが一体的に行われている授業</a:t>
            </a:r>
          </a:p>
        </p:txBody>
      </p:sp>
      <p:sp>
        <p:nvSpPr>
          <p:cNvPr id="31" name="角丸四角形 30"/>
          <p:cNvSpPr/>
          <p:nvPr/>
        </p:nvSpPr>
        <p:spPr>
          <a:xfrm>
            <a:off x="6560802" y="3603731"/>
            <a:ext cx="2453850" cy="215144"/>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韓国　忠清北道との交流（</a:t>
            </a:r>
            <a:r>
              <a:rPr lang="en-US" altLang="ja-JP" sz="1200" b="1"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a:t>
            </a:r>
          </a:p>
        </p:txBody>
      </p:sp>
      <p:sp>
        <p:nvSpPr>
          <p:cNvPr id="8" name="正方形/長方形 7"/>
          <p:cNvSpPr/>
          <p:nvPr/>
        </p:nvSpPr>
        <p:spPr>
          <a:xfrm>
            <a:off x="5687710" y="6232692"/>
            <a:ext cx="4307589" cy="261610"/>
          </a:xfrm>
          <a:prstGeom prst="rect">
            <a:avLst/>
          </a:prstGeom>
        </p:spPr>
        <p:txBody>
          <a:bodyPr wrap="none">
            <a:spAutoFit/>
          </a:bodyPr>
          <a:lstStyle/>
          <a:p>
            <a:r>
              <a:rPr lang="ja-JP" altLang="en-US" sz="1100" dirty="0">
                <a:latin typeface="ＭＳ Ｐゴシック" panose="020B0600070205080204" pitchFamily="50" charset="-128"/>
                <a:ea typeface="ＭＳ Ｐゴシック" panose="020B0600070205080204" pitchFamily="50" charset="-128"/>
              </a:rPr>
              <a:t>韓国 </a:t>
            </a:r>
            <a:r>
              <a:rPr lang="zh-TW" altLang="en-US" sz="1100" dirty="0">
                <a:latin typeface="ＭＳ Ｐゴシック" panose="020B0600070205080204" pitchFamily="50" charset="-128"/>
                <a:ea typeface="ＭＳ Ｐゴシック" panose="020B0600070205080204" pitchFamily="50" charset="-128"/>
              </a:rPr>
              <a:t>忠清北道姉妹締結</a:t>
            </a:r>
            <a:r>
              <a:rPr lang="en-US" altLang="zh-TW" sz="1100" dirty="0">
                <a:latin typeface="ＭＳ Ｐゴシック" panose="020B0600070205080204" pitchFamily="50" charset="-128"/>
                <a:ea typeface="ＭＳ Ｐゴシック" panose="020B0600070205080204" pitchFamily="50" charset="-128"/>
              </a:rPr>
              <a:t>30 </a:t>
            </a:r>
            <a:r>
              <a:rPr lang="zh-TW" altLang="en-US" sz="1100" dirty="0">
                <a:latin typeface="ＭＳ Ｐゴシック" panose="020B0600070205080204" pitchFamily="50" charset="-128"/>
                <a:ea typeface="ＭＳ Ｐゴシック" panose="020B0600070205080204" pitchFamily="50" charset="-128"/>
              </a:rPr>
              <a:t>周年 青少年交流事業 </a:t>
            </a:r>
            <a:r>
              <a:rPr lang="ja-JP" altLang="en-US" sz="1100" dirty="0">
                <a:latin typeface="ＭＳ Ｐゴシック" panose="020B0600070205080204" pitchFamily="50" charset="-128"/>
                <a:ea typeface="ＭＳ Ｐゴシック" panose="020B0600070205080204" pitchFamily="50" charset="-128"/>
              </a:rPr>
              <a:t>「富士河口湖高校」</a:t>
            </a:r>
          </a:p>
        </p:txBody>
      </p:sp>
      <p:pic>
        <p:nvPicPr>
          <p:cNvPr id="21" name="図 20"/>
          <p:cNvPicPr>
            <a:picLocks noChangeAspect="1"/>
          </p:cNvPicPr>
          <p:nvPr/>
        </p:nvPicPr>
        <p:blipFill rotWithShape="1">
          <a:blip r:embed="rId4" cstate="print">
            <a:extLst>
              <a:ext uri="{28A0092B-C50C-407E-A947-70E740481C1C}">
                <a14:useLocalDpi xmlns:a14="http://schemas.microsoft.com/office/drawing/2010/main"/>
              </a:ext>
            </a:extLst>
          </a:blip>
          <a:srcRect l="13218" t="13333" r="12759" b="37625"/>
          <a:stretch/>
        </p:blipFill>
        <p:spPr>
          <a:xfrm>
            <a:off x="5682379" y="730541"/>
            <a:ext cx="4256383" cy="2605483"/>
          </a:xfrm>
          <a:prstGeom prst="rect">
            <a:avLst/>
          </a:prstGeom>
          <a:ln>
            <a:noFill/>
          </a:ln>
          <a:effectLst>
            <a:softEdge rad="112500"/>
          </a:effectLst>
        </p:spPr>
      </p:pic>
      <p:sp>
        <p:nvSpPr>
          <p:cNvPr id="13" name="楕円 12"/>
          <p:cNvSpPr/>
          <p:nvPr/>
        </p:nvSpPr>
        <p:spPr>
          <a:xfrm>
            <a:off x="5990012" y="1986280"/>
            <a:ext cx="2491380" cy="744535"/>
          </a:xfrm>
          <a:prstGeom prst="ellipse">
            <a:avLst/>
          </a:prstGeom>
          <a:noFill/>
          <a:ln w="19050" cap="flat" cmpd="sng" algn="ctr">
            <a:solidFill>
              <a:srgbClr val="FF0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 lastClr="FFFFFF"/>
              </a:solidFill>
              <a:effectLst/>
              <a:uLnTx/>
              <a:uFillTx/>
              <a:latin typeface="Calibri" panose="020F0502020204030204"/>
              <a:ea typeface="游ゴシック" panose="020B0400000000000000" pitchFamily="50" charset="-128"/>
              <a:cs typeface="+mn-cs"/>
            </a:endParaRPr>
          </a:p>
        </p:txBody>
      </p:sp>
      <p:sp>
        <p:nvSpPr>
          <p:cNvPr id="18" name="テキスト ボックス 14"/>
          <p:cNvSpPr txBox="1"/>
          <p:nvPr/>
        </p:nvSpPr>
        <p:spPr>
          <a:xfrm>
            <a:off x="6981694" y="2071223"/>
            <a:ext cx="791430" cy="31785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00" cap="none" spc="0" normalizeH="0" baseline="0" noProof="0" dirty="0">
                <a:ln>
                  <a:noFill/>
                </a:ln>
                <a:solidFill>
                  <a:srgbClr val="FF0000"/>
                </a:solidFill>
                <a:effectLst/>
                <a:uLnTx/>
                <a:uFillTx/>
                <a:latin typeface="游明朝" panose="02020400000000000000" pitchFamily="18" charset="-128"/>
                <a:ea typeface="UD デジタル 教科書体 NP-B" panose="02020700000000000000" pitchFamily="18" charset="-128"/>
                <a:cs typeface="Times New Roman" panose="02020603050405020304" pitchFamily="18" charset="0"/>
              </a:rPr>
              <a:t>協働</a:t>
            </a:r>
            <a:endParaRPr kumimoji="0" lang="ja-JP" altLang="en-US" sz="1050" b="0" i="0" u="none" strike="noStrike" kern="100" cap="none" spc="0" normalizeH="0" baseline="0" noProof="0" dirty="0">
              <a:ln>
                <a:noFill/>
              </a:ln>
              <a:solidFill>
                <a:sysClr val="windowText" lastClr="000000"/>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15" name="楕円 14"/>
          <p:cNvSpPr/>
          <p:nvPr/>
        </p:nvSpPr>
        <p:spPr>
          <a:xfrm>
            <a:off x="9014651" y="1668430"/>
            <a:ext cx="690877" cy="635700"/>
          </a:xfrm>
          <a:prstGeom prst="ellipse">
            <a:avLst/>
          </a:prstGeom>
          <a:noFill/>
          <a:ln w="19050" cap="flat" cmpd="sng" algn="ctr">
            <a:solidFill>
              <a:srgbClr val="FFFF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Calibri" panose="020F0502020204030204"/>
              <a:ea typeface="游ゴシック" panose="020B0400000000000000" pitchFamily="50" charset="-128"/>
              <a:cs typeface="+mn-cs"/>
            </a:endParaRPr>
          </a:p>
        </p:txBody>
      </p:sp>
      <p:sp>
        <p:nvSpPr>
          <p:cNvPr id="20" name="テキスト ボックス 16"/>
          <p:cNvSpPr txBox="1"/>
          <p:nvPr/>
        </p:nvSpPr>
        <p:spPr>
          <a:xfrm>
            <a:off x="9029434" y="1816197"/>
            <a:ext cx="648072" cy="34016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00" cap="none" spc="0" normalizeH="0" baseline="0" noProof="0" dirty="0">
                <a:ln>
                  <a:noFill/>
                </a:ln>
                <a:solidFill>
                  <a:srgbClr val="FFFF00"/>
                </a:solidFill>
                <a:effectLst/>
                <a:uLnTx/>
                <a:uFillTx/>
                <a:latin typeface="游明朝" panose="02020400000000000000" pitchFamily="18" charset="-128"/>
                <a:ea typeface="UD デジタル 教科書体 NP-B" panose="02020700000000000000" pitchFamily="18" charset="-128"/>
                <a:cs typeface="Times New Roman" panose="02020603050405020304" pitchFamily="18" charset="0"/>
              </a:rPr>
              <a:t>個別</a:t>
            </a:r>
            <a:endParaRPr kumimoji="0" lang="ja-JP" altLang="en-US" sz="1050" b="0" i="0" u="none" strike="noStrike" kern="100" cap="none" spc="0" normalizeH="0" baseline="0" noProof="0" dirty="0">
              <a:ln>
                <a:noFill/>
              </a:ln>
              <a:solidFill>
                <a:sysClr val="windowText" lastClr="000000"/>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22" name="楕円 21"/>
          <p:cNvSpPr/>
          <p:nvPr/>
        </p:nvSpPr>
        <p:spPr>
          <a:xfrm>
            <a:off x="7830332" y="1254873"/>
            <a:ext cx="794474" cy="635700"/>
          </a:xfrm>
          <a:prstGeom prst="ellipse">
            <a:avLst/>
          </a:prstGeom>
          <a:noFill/>
          <a:ln w="19050" cap="flat" cmpd="sng" algn="ctr">
            <a:solidFill>
              <a:srgbClr val="0070C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Calibri" panose="020F0502020204030204"/>
              <a:ea typeface="游ゴシック" panose="020B0400000000000000" pitchFamily="50" charset="-128"/>
              <a:cs typeface="+mn-cs"/>
            </a:endParaRPr>
          </a:p>
        </p:txBody>
      </p:sp>
      <p:sp>
        <p:nvSpPr>
          <p:cNvPr id="24" name="テキスト ボックス 16"/>
          <p:cNvSpPr txBox="1"/>
          <p:nvPr/>
        </p:nvSpPr>
        <p:spPr>
          <a:xfrm>
            <a:off x="7936753" y="1435895"/>
            <a:ext cx="648072" cy="34016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00" cap="none" spc="0" normalizeH="0" baseline="0" noProof="0" dirty="0">
                <a:ln>
                  <a:noFill/>
                </a:ln>
                <a:solidFill>
                  <a:srgbClr val="0070C0"/>
                </a:solidFill>
                <a:effectLst/>
                <a:uLnTx/>
                <a:uFillTx/>
                <a:latin typeface="游明朝" panose="02020400000000000000" pitchFamily="18" charset="-128"/>
                <a:ea typeface="UD デジタル 教科書体 NP-B" panose="02020700000000000000" pitchFamily="18" charset="-128"/>
                <a:cs typeface="Times New Roman" panose="02020603050405020304" pitchFamily="18" charset="0"/>
              </a:rPr>
              <a:t>先生</a:t>
            </a:r>
            <a:endParaRPr kumimoji="0" lang="ja-JP" altLang="en-US" sz="1050" b="0" i="0" u="none" strike="noStrike" kern="100" cap="none" spc="0" normalizeH="0" baseline="0" noProof="0" dirty="0">
              <a:ln>
                <a:noFill/>
              </a:ln>
              <a:solidFill>
                <a:srgbClr val="0070C0"/>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19" name="角丸四角形 18"/>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spTree>
    <p:extLst>
      <p:ext uri="{BB962C8B-B14F-4D97-AF65-F5344CB8AC3E}">
        <p14:creationId xmlns:p14="http://schemas.microsoft.com/office/powerpoint/2010/main" val="2207410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a:blip r:embed="rId2"/>
          <a:stretch>
            <a:fillRect/>
          </a:stretch>
        </p:blipFill>
        <p:spPr>
          <a:xfrm>
            <a:off x="6064569" y="878238"/>
            <a:ext cx="3869598" cy="2645500"/>
          </a:xfrm>
          <a:prstGeom prst="rect">
            <a:avLst/>
          </a:prstGeom>
          <a:ln>
            <a:noFill/>
          </a:ln>
          <a:effectLst>
            <a:softEdge rad="112500"/>
          </a:effectLst>
        </p:spPr>
      </p:pic>
      <p:sp>
        <p:nvSpPr>
          <p:cNvPr id="4" name="テキスト ボックス 3"/>
          <p:cNvSpPr txBox="1"/>
          <p:nvPr/>
        </p:nvSpPr>
        <p:spPr>
          <a:xfrm>
            <a:off x="122774" y="93097"/>
            <a:ext cx="843062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第５章（</a:t>
            </a:r>
            <a:r>
              <a:rPr kumimoji="1" lang="en-US" altLang="ja-JP"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P50</a:t>
            </a:r>
            <a:r>
              <a:rPr kumimoji="1" lang="ja-JP" altLang="en-US"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a:t>
            </a:r>
            <a:r>
              <a:rPr kumimoji="1" lang="en-US" altLang="ja-JP"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a:t>
            </a:r>
            <a:r>
              <a:rPr kumimoji="1" lang="ja-JP" altLang="en-US"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基本目標</a:t>
            </a:r>
            <a:r>
              <a:rPr kumimoji="1" lang="en-US" altLang="ja-JP"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Ⅱ</a:t>
            </a:r>
            <a:r>
              <a:rPr kumimoji="1" lang="ja-JP" altLang="en-US" sz="2000" b="1" i="0" u="none" strike="noStrike" kern="1200" cap="none" spc="0" normalizeH="0" baseline="0" noProof="0" dirty="0">
                <a:ln>
                  <a:noFill/>
                </a:ln>
                <a:solidFill>
                  <a:schemeClr val="accent4"/>
                </a:solidFill>
                <a:effectLst/>
                <a:uLnTx/>
                <a:uFillTx/>
                <a:latin typeface="メイリオ" panose="020B0604030504040204" pitchFamily="50" charset="-128"/>
                <a:ea typeface="メイリオ" panose="020B0604030504040204" pitchFamily="50" charset="-128"/>
                <a:cs typeface="+mn-cs"/>
              </a:rPr>
              <a:t>　誰もが可能性を伸ばせる教育の推進</a:t>
            </a:r>
          </a:p>
        </p:txBody>
      </p:sp>
      <p:sp>
        <p:nvSpPr>
          <p:cNvPr id="5" name="テキスト ボックス 4"/>
          <p:cNvSpPr txBox="1"/>
          <p:nvPr/>
        </p:nvSpPr>
        <p:spPr>
          <a:xfrm>
            <a:off x="1" y="772484"/>
            <a:ext cx="6065422" cy="5799023"/>
          </a:xfrm>
          <a:prstGeom prst="rect">
            <a:avLst/>
          </a:prstGeom>
          <a:noFill/>
        </p:spPr>
        <p:txBody>
          <a:bodyPr wrap="square" rtlCol="0">
            <a:spAutoFit/>
          </a:bodyPr>
          <a:lstStyle/>
          <a:p>
            <a:pPr marL="285750" indent="-285750">
              <a:lnSpc>
                <a:spcPts val="2500"/>
              </a:lnSpc>
              <a:buFont typeface="Wingdings" panose="05000000000000000000" pitchFamily="2" charset="2"/>
              <a:buChar char="Ø"/>
            </a:pPr>
            <a:r>
              <a:rPr kumimoji="1" lang="ja-JP" altLang="en-US" sz="2400" dirty="0">
                <a:latin typeface="メイリオ" panose="020B0604030504040204" pitchFamily="50" charset="-128"/>
                <a:ea typeface="メイリオ" panose="020B0604030504040204" pitchFamily="50" charset="-128"/>
              </a:rPr>
              <a:t>きめ細かな質の高い少人数教育の推進</a:t>
            </a:r>
            <a:endParaRPr kumimoji="1" lang="en-US" altLang="ja-JP" sz="2400" dirty="0">
              <a:latin typeface="メイリオ" panose="020B0604030504040204" pitchFamily="50" charset="-128"/>
              <a:ea typeface="メイリオ" panose="020B0604030504040204" pitchFamily="50" charset="-128"/>
            </a:endParaRPr>
          </a:p>
          <a:p>
            <a:pPr>
              <a:lnSpc>
                <a:spcPts val="2500"/>
              </a:lnSpc>
            </a:pPr>
            <a:r>
              <a:rPr kumimoji="1" lang="ja-JP" altLang="en-US" sz="2400" dirty="0"/>
              <a:t>　　</a:t>
            </a:r>
            <a:r>
              <a:rPr kumimoji="1" lang="ja-JP" altLang="en-US" sz="1400" dirty="0">
                <a:latin typeface="メイリオ" panose="020B0604030504040204" pitchFamily="50" charset="-128"/>
                <a:ea typeface="メイリオ" panose="020B0604030504040204" pitchFamily="50" charset="-128"/>
              </a:rPr>
              <a:t>個に応じた指導の充実</a:t>
            </a:r>
            <a:endParaRPr kumimoji="1" lang="en-US" altLang="ja-JP" sz="1400" dirty="0">
              <a:latin typeface="メイリオ" panose="020B0604030504040204" pitchFamily="50" charset="-128"/>
              <a:ea typeface="メイリオ" panose="020B0604030504040204" pitchFamily="50" charset="-128"/>
            </a:endParaRPr>
          </a:p>
          <a:p>
            <a:pPr>
              <a:lnSpc>
                <a:spcPts val="2500"/>
              </a:lnSpc>
            </a:pPr>
            <a:endParaRPr kumimoji="1" lang="en-US" altLang="ja-JP" sz="1400" dirty="0"/>
          </a:p>
          <a:p>
            <a:pPr marL="285750" indent="-285750">
              <a:lnSpc>
                <a:spcPts val="2500"/>
              </a:lnSpc>
              <a:buFont typeface="Wingdings" panose="05000000000000000000" pitchFamily="2" charset="2"/>
              <a:buChar char="Ø"/>
            </a:pPr>
            <a:r>
              <a:rPr lang="ja-JP" altLang="en-US" sz="2400" dirty="0">
                <a:latin typeface="メイリオ" panose="020B0604030504040204" pitchFamily="50" charset="-128"/>
                <a:ea typeface="メイリオ" panose="020B0604030504040204" pitchFamily="50" charset="-128"/>
              </a:rPr>
              <a:t>多様な教育ニーズへの対応</a:t>
            </a:r>
            <a:endParaRPr lang="en-US" altLang="ja-JP" sz="2400" dirty="0">
              <a:latin typeface="メイリオ" panose="020B0604030504040204" pitchFamily="50" charset="-128"/>
              <a:ea typeface="メイリオ" panose="020B0604030504040204" pitchFamily="50" charset="-128"/>
            </a:endParaRPr>
          </a:p>
          <a:p>
            <a:pPr>
              <a:lnSpc>
                <a:spcPts val="2000"/>
              </a:lnSpc>
            </a:pPr>
            <a:r>
              <a:rPr kumimoji="1" lang="ja-JP" altLang="en-US" sz="2400" dirty="0"/>
              <a:t>　　</a:t>
            </a:r>
            <a:r>
              <a:rPr kumimoji="1" lang="ja-JP" altLang="en-US" sz="1400" dirty="0">
                <a:latin typeface="メイリオ" panose="020B0604030504040204" pitchFamily="50" charset="-128"/>
                <a:ea typeface="メイリオ" panose="020B0604030504040204" pitchFamily="50" charset="-128"/>
              </a:rPr>
              <a:t>全ての子供に対する教育機会の確保</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多様な学びの実現</a:t>
            </a:r>
            <a:r>
              <a:rPr kumimoji="1" lang="en-US" altLang="ja-JP" sz="1400" dirty="0">
                <a:latin typeface="メイリオ" panose="020B0604030504040204" pitchFamily="50" charset="-128"/>
                <a:ea typeface="メイリオ" panose="020B0604030504040204" pitchFamily="50" charset="-128"/>
              </a:rPr>
              <a:t>/</a:t>
            </a:r>
          </a:p>
          <a:p>
            <a:pPr>
              <a:lnSpc>
                <a:spcPts val="2000"/>
              </a:lnSpc>
            </a:pPr>
            <a:r>
              <a:rPr kumimoji="1" lang="ja-JP" altLang="en-US" sz="1400"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特別支援教育の充実</a:t>
            </a:r>
            <a:endParaRPr kumimoji="1" lang="en-US" altLang="ja-JP" sz="1400" dirty="0">
              <a:latin typeface="メイリオ" panose="020B0604030504040204" pitchFamily="50" charset="-128"/>
              <a:ea typeface="メイリオ" panose="020B0604030504040204" pitchFamily="50" charset="-128"/>
            </a:endParaRPr>
          </a:p>
          <a:p>
            <a:pPr>
              <a:lnSpc>
                <a:spcPts val="2500"/>
              </a:lnSpc>
            </a:pPr>
            <a:endParaRPr kumimoji="1" lang="en-US" altLang="ja-JP" sz="2400" dirty="0">
              <a:latin typeface="メイリオ" panose="020B0604030504040204" pitchFamily="50" charset="-128"/>
              <a:ea typeface="メイリオ" panose="020B0604030504040204" pitchFamily="50" charset="-128"/>
            </a:endParaRPr>
          </a:p>
          <a:p>
            <a:pPr marL="285750" indent="-285750">
              <a:lnSpc>
                <a:spcPts val="2500"/>
              </a:lnSpc>
              <a:buFont typeface="Wingdings" panose="05000000000000000000" pitchFamily="2" charset="2"/>
              <a:buChar char="Ø"/>
            </a:pPr>
            <a:r>
              <a:rPr kumimoji="1" lang="ja-JP" altLang="en-US" sz="2400" dirty="0">
                <a:latin typeface="メイリオ" panose="020B0604030504040204" pitchFamily="50" charset="-128"/>
                <a:ea typeface="メイリオ" panose="020B0604030504040204" pitchFamily="50" charset="-128"/>
              </a:rPr>
              <a:t>人生</a:t>
            </a:r>
            <a:r>
              <a:rPr kumimoji="1" lang="en-US" altLang="ja-JP" sz="2400" dirty="0">
                <a:latin typeface="メイリオ" panose="020B0604030504040204" pitchFamily="50" charset="-128"/>
                <a:ea typeface="メイリオ" panose="020B0604030504040204" pitchFamily="50" charset="-128"/>
              </a:rPr>
              <a:t>100</a:t>
            </a:r>
            <a:r>
              <a:rPr kumimoji="1" lang="ja-JP" altLang="en-US" sz="2400" dirty="0">
                <a:latin typeface="メイリオ" panose="020B0604030504040204" pitchFamily="50" charset="-128"/>
                <a:ea typeface="メイリオ" panose="020B0604030504040204" pitchFamily="50" charset="-128"/>
              </a:rPr>
              <a:t>年時代を見据えた</a:t>
            </a:r>
            <a:endParaRPr kumimoji="1" lang="en-US" altLang="ja-JP" sz="2400" dirty="0">
              <a:latin typeface="メイリオ" panose="020B0604030504040204" pitchFamily="50" charset="-128"/>
              <a:ea typeface="メイリオ" panose="020B0604030504040204" pitchFamily="50" charset="-128"/>
            </a:endParaRPr>
          </a:p>
          <a:p>
            <a:pPr>
              <a:lnSpc>
                <a:spcPts val="2500"/>
              </a:lnSpc>
            </a:pPr>
            <a:r>
              <a:rPr kumimoji="1" lang="ja-JP" altLang="en-US" sz="2400" dirty="0">
                <a:latin typeface="メイリオ" panose="020B0604030504040204" pitchFamily="50" charset="-128"/>
                <a:ea typeface="メイリオ" panose="020B0604030504040204" pitchFamily="50" charset="-128"/>
              </a:rPr>
              <a:t>　　　　　　　　生涯学習の充実</a:t>
            </a:r>
            <a:endParaRPr kumimoji="1" lang="en-US" altLang="ja-JP" sz="2400" dirty="0">
              <a:latin typeface="メイリオ" panose="020B0604030504040204" pitchFamily="50" charset="-128"/>
              <a:ea typeface="メイリオ" panose="020B0604030504040204" pitchFamily="50" charset="-128"/>
            </a:endParaRPr>
          </a:p>
          <a:p>
            <a:pPr>
              <a:lnSpc>
                <a:spcPts val="2000"/>
              </a:lnSpc>
            </a:pPr>
            <a:r>
              <a:rPr kumimoji="1" lang="ja-JP" altLang="en-US" sz="2400" dirty="0">
                <a:latin typeface="メイリオ" panose="020B0604030504040204" pitchFamily="50" charset="-128"/>
                <a:ea typeface="メイリオ" panose="020B0604030504040204" pitchFamily="50" charset="-128"/>
              </a:rPr>
              <a:t>　</a:t>
            </a:r>
            <a:r>
              <a:rPr kumimoji="1" lang="ja-JP" altLang="en-US" sz="1400" dirty="0">
                <a:latin typeface="メイリオ" panose="020B0604030504040204" pitchFamily="50" charset="-128"/>
                <a:ea typeface="メイリオ" panose="020B0604030504040204" pitchFamily="50" charset="-128"/>
              </a:rPr>
              <a:t>生きがいを持ち、社会参画するための学びの推進</a:t>
            </a:r>
            <a:r>
              <a:rPr kumimoji="1" lang="en-US" altLang="ja-JP" sz="1400" dirty="0">
                <a:latin typeface="メイリオ" panose="020B0604030504040204" pitchFamily="50" charset="-128"/>
                <a:ea typeface="メイリオ" panose="020B0604030504040204" pitchFamily="50" charset="-128"/>
              </a:rPr>
              <a:t>/</a:t>
            </a:r>
          </a:p>
          <a:p>
            <a:pPr>
              <a:lnSpc>
                <a:spcPts val="2000"/>
              </a:lnSpc>
            </a:pPr>
            <a:r>
              <a:rPr kumimoji="1" lang="ja-JP" altLang="en-US" sz="1400" dirty="0">
                <a:latin typeface="メイリオ" panose="020B0604030504040204" pitchFamily="50" charset="-128"/>
                <a:ea typeface="メイリオ" panose="020B0604030504040204" pitchFamily="50" charset="-128"/>
              </a:rPr>
              <a:t>　  生涯を通じた文化芸術活動の推進</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リカレント教育の推進</a:t>
            </a:r>
            <a:endParaRPr kumimoji="1" lang="en-US" altLang="ja-JP" sz="1400" dirty="0">
              <a:latin typeface="メイリオ" panose="020B0604030504040204" pitchFamily="50" charset="-128"/>
              <a:ea typeface="メイリオ" panose="020B0604030504040204" pitchFamily="50" charset="-128"/>
            </a:endParaRPr>
          </a:p>
          <a:p>
            <a:pPr>
              <a:lnSpc>
                <a:spcPts val="2000"/>
              </a:lnSpc>
            </a:pPr>
            <a:endParaRPr lang="en-US" altLang="ja-JP" sz="1400" dirty="0">
              <a:latin typeface="メイリオ" panose="020B0604030504040204" pitchFamily="50" charset="-128"/>
              <a:ea typeface="メイリオ" panose="020B0604030504040204" pitchFamily="50" charset="-128"/>
            </a:endParaRPr>
          </a:p>
          <a:p>
            <a:pPr marL="285750" lvl="0" indent="-285750">
              <a:lnSpc>
                <a:spcPts val="2500"/>
              </a:lnSpc>
              <a:buFont typeface="Wingdings" panose="05000000000000000000" pitchFamily="2" charset="2"/>
              <a:buChar char="Ø"/>
            </a:pPr>
            <a:r>
              <a:rPr lang="ja-JP" altLang="en-US" sz="2400" dirty="0">
                <a:solidFill>
                  <a:prstClr val="black"/>
                </a:solidFill>
                <a:latin typeface="メイリオ" panose="020B0604030504040204" pitchFamily="50" charset="-128"/>
                <a:ea typeface="メイリオ" panose="020B0604030504040204" pitchFamily="50" charset="-128"/>
              </a:rPr>
              <a:t>学校･家庭･地域の連携･協働の</a:t>
            </a:r>
            <a:endParaRPr lang="en-US" altLang="ja-JP" sz="2400" dirty="0">
              <a:solidFill>
                <a:prstClr val="black"/>
              </a:solidFill>
              <a:latin typeface="メイリオ" panose="020B0604030504040204" pitchFamily="50" charset="-128"/>
              <a:ea typeface="メイリオ" panose="020B0604030504040204" pitchFamily="50" charset="-128"/>
            </a:endParaRPr>
          </a:p>
          <a:p>
            <a:pPr lvl="0">
              <a:lnSpc>
                <a:spcPts val="2500"/>
              </a:lnSpc>
            </a:pPr>
            <a:r>
              <a:rPr lang="ja-JP" altLang="en-US" sz="2400" dirty="0">
                <a:solidFill>
                  <a:prstClr val="black"/>
                </a:solidFill>
                <a:latin typeface="メイリオ" panose="020B0604030504040204" pitchFamily="50" charset="-128"/>
                <a:ea typeface="メイリオ" panose="020B0604030504040204" pitchFamily="50" charset="-128"/>
              </a:rPr>
              <a:t>　　　　　　推進による地域教育力向上</a:t>
            </a:r>
            <a:endParaRPr lang="en-US" altLang="ja-JP" sz="2400" dirty="0">
              <a:solidFill>
                <a:prstClr val="black"/>
              </a:solidFill>
              <a:latin typeface="メイリオ" panose="020B0604030504040204" pitchFamily="50" charset="-128"/>
              <a:ea typeface="メイリオ" panose="020B0604030504040204" pitchFamily="50" charset="-128"/>
            </a:endParaRPr>
          </a:p>
          <a:p>
            <a:pPr lvl="0">
              <a:lnSpc>
                <a:spcPts val="2000"/>
              </a:lnSpc>
            </a:pPr>
            <a:r>
              <a:rPr lang="ja-JP" altLang="en-US" sz="1400" dirty="0">
                <a:solidFill>
                  <a:prstClr val="black"/>
                </a:solidFill>
                <a:latin typeface="メイリオ" panose="020B0604030504040204" pitchFamily="50" charset="-128"/>
                <a:ea typeface="メイリオ" panose="020B0604030504040204" pitchFamily="50" charset="-128"/>
              </a:rPr>
              <a:t>     学校･家庭･地域の連携･協働による地域づくり</a:t>
            </a:r>
            <a:endParaRPr lang="en-US" altLang="ja-JP" sz="1400" dirty="0">
              <a:solidFill>
                <a:prstClr val="black"/>
              </a:solidFill>
              <a:latin typeface="メイリオ" panose="020B0604030504040204" pitchFamily="50" charset="-128"/>
              <a:ea typeface="メイリオ" panose="020B0604030504040204" pitchFamily="50" charset="-128"/>
            </a:endParaRPr>
          </a:p>
          <a:p>
            <a:pPr marL="285750" lvl="0" indent="-285750">
              <a:lnSpc>
                <a:spcPts val="2500"/>
              </a:lnSpc>
              <a:buFont typeface="Wingdings" panose="05000000000000000000" pitchFamily="2" charset="2"/>
              <a:buChar char="Ø"/>
            </a:pPr>
            <a:endParaRPr lang="en-US" altLang="ja-JP" sz="2400" dirty="0">
              <a:solidFill>
                <a:prstClr val="black"/>
              </a:solidFill>
              <a:latin typeface="メイリオ" panose="020B0604030504040204" pitchFamily="50" charset="-128"/>
              <a:ea typeface="メイリオ" panose="020B0604030504040204" pitchFamily="50" charset="-128"/>
            </a:endParaRPr>
          </a:p>
          <a:p>
            <a:pPr marL="285750" lvl="0" indent="-285750">
              <a:lnSpc>
                <a:spcPts val="2500"/>
              </a:lnSpc>
              <a:buFont typeface="Wingdings" panose="05000000000000000000" pitchFamily="2" charset="2"/>
              <a:buChar char="Ø"/>
            </a:pPr>
            <a:r>
              <a:rPr lang="ja-JP" altLang="en-US" sz="2400" dirty="0">
                <a:solidFill>
                  <a:prstClr val="black"/>
                </a:solidFill>
                <a:latin typeface="メイリオ" panose="020B0604030504040204" pitchFamily="50" charset="-128"/>
                <a:ea typeface="メイリオ" panose="020B0604030504040204" pitchFamily="50" charset="-128"/>
              </a:rPr>
              <a:t>地域コミュニティの基盤を</a:t>
            </a:r>
            <a:endParaRPr lang="en-US" altLang="ja-JP" sz="2400" dirty="0">
              <a:solidFill>
                <a:prstClr val="black"/>
              </a:solidFill>
              <a:latin typeface="メイリオ" panose="020B0604030504040204" pitchFamily="50" charset="-128"/>
              <a:ea typeface="メイリオ" panose="020B0604030504040204" pitchFamily="50" charset="-128"/>
            </a:endParaRPr>
          </a:p>
          <a:p>
            <a:pPr lvl="0">
              <a:lnSpc>
                <a:spcPts val="2500"/>
              </a:lnSpc>
            </a:pPr>
            <a:r>
              <a:rPr lang="ja-JP" altLang="en-US" sz="2400" dirty="0">
                <a:solidFill>
                  <a:prstClr val="black"/>
                </a:solidFill>
                <a:latin typeface="メイリオ" panose="020B0604030504040204" pitchFamily="50" charset="-128"/>
                <a:ea typeface="メイリオ" panose="020B0604030504040204" pitchFamily="50" charset="-128"/>
              </a:rPr>
              <a:t>　　　　　　支える社会教育の推進</a:t>
            </a:r>
            <a:endParaRPr lang="en-US" altLang="ja-JP" sz="2400" dirty="0">
              <a:solidFill>
                <a:prstClr val="black"/>
              </a:solidFill>
              <a:latin typeface="メイリオ" panose="020B0604030504040204" pitchFamily="50" charset="-128"/>
              <a:ea typeface="メイリオ" panose="020B0604030504040204" pitchFamily="50" charset="-128"/>
            </a:endParaRPr>
          </a:p>
          <a:p>
            <a:pPr lvl="0">
              <a:lnSpc>
                <a:spcPts val="2500"/>
              </a:lnSpc>
            </a:pPr>
            <a:r>
              <a:rPr lang="ja-JP" altLang="en-US" sz="1400" dirty="0">
                <a:solidFill>
                  <a:prstClr val="black"/>
                </a:solidFill>
                <a:latin typeface="メイリオ" panose="020B0604030504040204" pitchFamily="50" charset="-128"/>
                <a:ea typeface="メイリオ" panose="020B0604030504040204" pitchFamily="50" charset="-128"/>
              </a:rPr>
              <a:t>　  社会教育の体制整備</a:t>
            </a:r>
          </a:p>
        </p:txBody>
      </p:sp>
      <p:sp>
        <p:nvSpPr>
          <p:cNvPr id="12" name="角丸四角形 11"/>
          <p:cNvSpPr/>
          <p:nvPr/>
        </p:nvSpPr>
        <p:spPr>
          <a:xfrm>
            <a:off x="6282297" y="534296"/>
            <a:ext cx="3476980" cy="878480"/>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令和３年度</a:t>
            </a:r>
            <a:r>
              <a:rPr lang="en-US" altLang="ja-JP" sz="1200" b="1" dirty="0">
                <a:latin typeface="Meiryo UI" panose="020B0604030504040204" pitchFamily="50" charset="-128"/>
                <a:ea typeface="Meiryo UI" panose="020B0604030504040204" pitchFamily="50" charset="-128"/>
                <a:cs typeface="Times New Roman" panose="02020603050405020304" pitchFamily="18" charset="0"/>
              </a:rPr>
              <a:t> </a:t>
            </a:r>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小学校１年生　</a:t>
            </a:r>
            <a:endParaRPr lang="en-US" altLang="ja-JP" sz="1200" b="1"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令和４年度 小学校２年生　　</a:t>
            </a:r>
            <a:r>
              <a:rPr lang="ja-JP" altLang="en-US" sz="1400" b="1" dirty="0">
                <a:latin typeface="Meiryo UI" panose="020B0604030504040204" pitchFamily="50" charset="-128"/>
                <a:ea typeface="Meiryo UI" panose="020B0604030504040204" pitchFamily="50" charset="-128"/>
                <a:cs typeface="Times New Roman" panose="02020603050405020304" pitchFamily="18" charset="0"/>
              </a:rPr>
              <a:t>２５人学級を導入</a:t>
            </a:r>
            <a:endParaRPr lang="en-US" altLang="ja-JP" sz="1400" b="1"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令和５年度 小学校３年生</a:t>
            </a:r>
            <a:endParaRPr lang="en-US" altLang="ja-JP" sz="1200" b="1"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令和６年度 小学校４年生　</a:t>
            </a:r>
            <a:endParaRPr lang="en-US" altLang="ja-JP" sz="1200" b="1"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13" name="正方形/長方形 12"/>
          <p:cNvSpPr/>
          <p:nvPr/>
        </p:nvSpPr>
        <p:spPr>
          <a:xfrm>
            <a:off x="6257644" y="3406444"/>
            <a:ext cx="3626760" cy="430887"/>
          </a:xfrm>
          <a:prstGeom prst="rect">
            <a:avLst/>
          </a:prstGeom>
        </p:spPr>
        <p:txBody>
          <a:bodyPr wrap="square">
            <a:spAutoFit/>
          </a:bodyPr>
          <a:lstStyle/>
          <a:p>
            <a:r>
              <a:rPr lang="ja-JP" altLang="en-US" sz="1100" dirty="0"/>
              <a:t>教員一人が受けもつ人数を少なくすることで、一人ひとりの子どもに向き合った質の高い教育を提供</a:t>
            </a:r>
          </a:p>
        </p:txBody>
      </p:sp>
      <p:pic>
        <p:nvPicPr>
          <p:cNvPr id="10" name="図 9">
            <a:extLst>
              <a:ext uri="{FF2B5EF4-FFF2-40B4-BE49-F238E27FC236}">
                <a16:creationId xmlns:a16="http://schemas.microsoft.com/office/drawing/2014/main" id="{3CA4FC19-3FC4-46D9-AA27-245591E1C3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5838" y="4043639"/>
            <a:ext cx="3316382" cy="2487286"/>
          </a:xfrm>
          <a:prstGeom prst="rect">
            <a:avLst/>
          </a:prstGeom>
          <a:ln>
            <a:noFill/>
          </a:ln>
          <a:effectLst>
            <a:softEdge rad="112500"/>
          </a:effectLst>
        </p:spPr>
      </p:pic>
      <p:sp>
        <p:nvSpPr>
          <p:cNvPr id="11" name="角丸四角形 10"/>
          <p:cNvSpPr/>
          <p:nvPr/>
        </p:nvSpPr>
        <p:spPr>
          <a:xfrm>
            <a:off x="6794350" y="3885437"/>
            <a:ext cx="2479129" cy="201745"/>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地域と学校の連携・協働（</a:t>
            </a:r>
            <a:r>
              <a:rPr lang="en-US" altLang="ja-JP" sz="1200" b="1" dirty="0">
                <a:latin typeface="Meiryo UI" panose="020B0604030504040204" pitchFamily="50" charset="-128"/>
                <a:ea typeface="Meiryo UI" panose="020B0604030504040204" pitchFamily="50" charset="-128"/>
                <a:cs typeface="Times New Roman" panose="02020603050405020304" pitchFamily="18" charset="0"/>
              </a:rPr>
              <a:t>2023</a:t>
            </a:r>
            <a:r>
              <a:rPr lang="ja-JP" altLang="en-US" sz="1200" b="1" dirty="0">
                <a:latin typeface="Meiryo UI" panose="020B0604030504040204" pitchFamily="50" charset="-128"/>
                <a:ea typeface="Meiryo UI" panose="020B0604030504040204" pitchFamily="50" charset="-128"/>
                <a:cs typeface="Times New Roman" panose="02020603050405020304" pitchFamily="18" charset="0"/>
              </a:rPr>
              <a:t>）</a:t>
            </a:r>
          </a:p>
        </p:txBody>
      </p:sp>
      <p:sp>
        <p:nvSpPr>
          <p:cNvPr id="7" name="正方形/長方形 6"/>
          <p:cNvSpPr/>
          <p:nvPr/>
        </p:nvSpPr>
        <p:spPr>
          <a:xfrm>
            <a:off x="6774609" y="6426997"/>
            <a:ext cx="2577950" cy="261610"/>
          </a:xfrm>
          <a:prstGeom prst="rect">
            <a:avLst/>
          </a:prstGeom>
        </p:spPr>
        <p:txBody>
          <a:bodyPr wrap="none">
            <a:spAutoFit/>
          </a:bodyPr>
          <a:lstStyle/>
          <a:p>
            <a:r>
              <a:rPr lang="ja-JP" altLang="en-US" sz="1100" dirty="0"/>
              <a:t>地域人材を活用した家庭科のミシン実習</a:t>
            </a:r>
          </a:p>
        </p:txBody>
      </p:sp>
      <p:sp>
        <p:nvSpPr>
          <p:cNvPr id="14" name="角丸四角形 13"/>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6" name="グループ化 15"/>
          <p:cNvGrpSpPr/>
          <p:nvPr/>
        </p:nvGrpSpPr>
        <p:grpSpPr>
          <a:xfrm>
            <a:off x="9196810" y="6365535"/>
            <a:ext cx="687594" cy="476991"/>
            <a:chOff x="9237423" y="6256911"/>
            <a:chExt cx="593832" cy="593832"/>
          </a:xfrm>
        </p:grpSpPr>
        <p:pic>
          <p:nvPicPr>
            <p:cNvPr id="17" name="図 16"/>
            <p:cNvPicPr>
              <a:picLocks noChangeAspect="1"/>
            </p:cNvPicPr>
            <p:nvPr/>
          </p:nvPicPr>
          <p:blipFill>
            <a:blip r:embed="rId4">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18" name="テキスト ボックス 17"/>
            <p:cNvSpPr txBox="1"/>
            <p:nvPr/>
          </p:nvSpPr>
          <p:spPr>
            <a:xfrm>
              <a:off x="9327199" y="6340619"/>
              <a:ext cx="504056" cy="498118"/>
            </a:xfrm>
            <a:prstGeom prst="rect">
              <a:avLst/>
            </a:prstGeom>
            <a:noFill/>
          </p:spPr>
          <p:txBody>
            <a:bodyPr wrap="square" rtlCol="0">
              <a:spAutoFit/>
            </a:bodyPr>
            <a:lstStyle/>
            <a:p>
              <a:r>
                <a:rPr lang="en-US" altLang="ja-JP" sz="2000" b="1" dirty="0">
                  <a:solidFill>
                    <a:schemeClr val="bg1"/>
                  </a:solidFill>
                </a:rPr>
                <a:t>22</a:t>
              </a:r>
              <a:endParaRPr kumimoji="1" lang="ja-JP" altLang="en-US" sz="2000" b="1" dirty="0">
                <a:solidFill>
                  <a:schemeClr val="bg1"/>
                </a:solidFill>
              </a:endParaRPr>
            </a:p>
          </p:txBody>
        </p:sp>
      </p:grpSp>
    </p:spTree>
    <p:extLst>
      <p:ext uri="{BB962C8B-B14F-4D97-AF65-F5344CB8AC3E}">
        <p14:creationId xmlns:p14="http://schemas.microsoft.com/office/powerpoint/2010/main" val="415841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3505" y="162665"/>
            <a:ext cx="7338229" cy="393826"/>
          </a:xfrm>
          <a:prstGeom prst="rect">
            <a:avLst/>
          </a:prstGeom>
          <a:noFill/>
        </p:spPr>
        <p:txBody>
          <a:bodyPr wrap="square" rtlCol="0">
            <a:spAutoFit/>
          </a:bodyPr>
          <a:lstStyle/>
          <a:p>
            <a:pPr defTabSz="895327">
              <a:defRPr/>
            </a:pPr>
            <a:r>
              <a:rPr lang="en-US" altLang="ja-JP" sz="1959" b="1" dirty="0">
                <a:solidFill>
                  <a:schemeClr val="accent4"/>
                </a:solidFill>
                <a:latin typeface="メイリオ" panose="020B0604030504040204" pitchFamily="50" charset="-128"/>
                <a:ea typeface="メイリオ" panose="020B0604030504040204" pitchFamily="50" charset="-128"/>
              </a:rPr>
              <a:t>【</a:t>
            </a:r>
            <a:r>
              <a:rPr lang="ja-JP" altLang="en-US" sz="1959" b="1" dirty="0">
                <a:solidFill>
                  <a:schemeClr val="accent4"/>
                </a:solidFill>
                <a:latin typeface="メイリオ" panose="020B0604030504040204" pitchFamily="50" charset="-128"/>
                <a:ea typeface="メイリオ" panose="020B0604030504040204" pitchFamily="50" charset="-128"/>
              </a:rPr>
              <a:t>第５章（</a:t>
            </a:r>
            <a:r>
              <a:rPr lang="en-US" altLang="ja-JP" sz="1959" b="1" dirty="0">
                <a:solidFill>
                  <a:schemeClr val="accent4"/>
                </a:solidFill>
                <a:latin typeface="メイリオ" panose="020B0604030504040204" pitchFamily="50" charset="-128"/>
                <a:ea typeface="メイリオ" panose="020B0604030504040204" pitchFamily="50" charset="-128"/>
              </a:rPr>
              <a:t>P67</a:t>
            </a:r>
            <a:r>
              <a:rPr lang="ja-JP" altLang="en-US" sz="1959" b="1" dirty="0">
                <a:solidFill>
                  <a:schemeClr val="accent4"/>
                </a:solidFill>
                <a:latin typeface="メイリオ" panose="020B0604030504040204" pitchFamily="50" charset="-128"/>
                <a:ea typeface="メイリオ" panose="020B0604030504040204" pitchFamily="50" charset="-128"/>
              </a:rPr>
              <a:t>）</a:t>
            </a:r>
            <a:r>
              <a:rPr lang="en-US" altLang="ja-JP" sz="1959" b="1" dirty="0">
                <a:solidFill>
                  <a:schemeClr val="accent4"/>
                </a:solidFill>
                <a:latin typeface="メイリオ" panose="020B0604030504040204" pitchFamily="50" charset="-128"/>
                <a:ea typeface="メイリオ" panose="020B0604030504040204" pitchFamily="50" charset="-128"/>
              </a:rPr>
              <a:t>】</a:t>
            </a:r>
            <a:r>
              <a:rPr lang="ja-JP" altLang="en-US" sz="1959" b="1" dirty="0">
                <a:solidFill>
                  <a:schemeClr val="accent4"/>
                </a:solidFill>
                <a:latin typeface="メイリオ" panose="020B0604030504040204" pitchFamily="50" charset="-128"/>
                <a:ea typeface="メイリオ" panose="020B0604030504040204" pitchFamily="50" charset="-128"/>
              </a:rPr>
              <a:t>基本目標</a:t>
            </a:r>
            <a:r>
              <a:rPr lang="en-US" altLang="ja-JP" sz="1959" b="1" dirty="0">
                <a:solidFill>
                  <a:schemeClr val="accent4"/>
                </a:solidFill>
                <a:latin typeface="メイリオ" panose="020B0604030504040204" pitchFamily="50" charset="-128"/>
                <a:ea typeface="メイリオ" panose="020B0604030504040204" pitchFamily="50" charset="-128"/>
              </a:rPr>
              <a:t>Ⅲ</a:t>
            </a:r>
            <a:r>
              <a:rPr lang="ja-JP" altLang="en-US" sz="1959" b="1" dirty="0">
                <a:solidFill>
                  <a:schemeClr val="accent4"/>
                </a:solidFill>
                <a:latin typeface="メイリオ" panose="020B0604030504040204" pitchFamily="50" charset="-128"/>
                <a:ea typeface="メイリオ" panose="020B0604030504040204" pitchFamily="50" charset="-128"/>
              </a:rPr>
              <a:t>　教育</a:t>
            </a:r>
            <a:r>
              <a:rPr lang="en-US" altLang="ja-JP" sz="1959" b="1" dirty="0">
                <a:solidFill>
                  <a:schemeClr val="accent4"/>
                </a:solidFill>
                <a:latin typeface="メイリオ" panose="020B0604030504040204" pitchFamily="50" charset="-128"/>
                <a:ea typeface="メイリオ" panose="020B0604030504040204" pitchFamily="50" charset="-128"/>
              </a:rPr>
              <a:t>DX</a:t>
            </a:r>
            <a:r>
              <a:rPr lang="ja-JP" altLang="en-US" sz="1959" b="1" dirty="0">
                <a:solidFill>
                  <a:schemeClr val="accent4"/>
                </a:solidFill>
                <a:latin typeface="メイリオ" panose="020B0604030504040204" pitchFamily="50" charset="-128"/>
                <a:ea typeface="メイリオ" panose="020B0604030504040204" pitchFamily="50" charset="-128"/>
              </a:rPr>
              <a:t>の推進</a:t>
            </a:r>
          </a:p>
        </p:txBody>
      </p:sp>
      <p:sp>
        <p:nvSpPr>
          <p:cNvPr id="5" name="テキスト ボックス 4"/>
          <p:cNvSpPr txBox="1"/>
          <p:nvPr/>
        </p:nvSpPr>
        <p:spPr>
          <a:xfrm>
            <a:off x="56456" y="1538006"/>
            <a:ext cx="8249240" cy="1938992"/>
          </a:xfrm>
          <a:prstGeom prst="rect">
            <a:avLst/>
          </a:prstGeom>
          <a:noFill/>
        </p:spPr>
        <p:txBody>
          <a:bodyPr wrap="square" rtlCol="0">
            <a:spAutoFit/>
          </a:bodyPr>
          <a:lstStyle/>
          <a:p>
            <a:pPr marL="279790" indent="-279790" defTabSz="903124">
              <a:lnSpc>
                <a:spcPts val="2448"/>
              </a:lnSpc>
              <a:buFont typeface="Wingdings" panose="05000000000000000000" pitchFamily="2" charset="2"/>
              <a:buChar char="Ø"/>
            </a:pPr>
            <a:r>
              <a:rPr lang="ja-JP" altLang="en-US" sz="2350" dirty="0">
                <a:solidFill>
                  <a:prstClr val="black"/>
                </a:solidFill>
                <a:latin typeface="メイリオ" panose="020B0604030504040204" pitchFamily="50" charset="-128"/>
                <a:ea typeface="メイリオ" panose="020B0604030504040204" pitchFamily="50" charset="-128"/>
              </a:rPr>
              <a:t>教育</a:t>
            </a:r>
            <a:r>
              <a:rPr lang="en-US" altLang="ja-JP" sz="2350" dirty="0">
                <a:solidFill>
                  <a:prstClr val="black"/>
                </a:solidFill>
                <a:latin typeface="メイリオ" panose="020B0604030504040204" pitchFamily="50" charset="-128"/>
                <a:ea typeface="メイリオ" panose="020B0604030504040204" pitchFamily="50" charset="-128"/>
              </a:rPr>
              <a:t>DX</a:t>
            </a:r>
            <a:r>
              <a:rPr lang="ja-JP" altLang="en-US" sz="2350" dirty="0">
                <a:solidFill>
                  <a:prstClr val="black"/>
                </a:solidFill>
                <a:latin typeface="メイリオ" panose="020B0604030504040204" pitchFamily="50" charset="-128"/>
                <a:ea typeface="メイリオ" panose="020B0604030504040204" pitchFamily="50" charset="-128"/>
              </a:rPr>
              <a:t>の推進とデジタル社会を</a:t>
            </a:r>
            <a:endParaRPr lang="en-US" altLang="ja-JP" sz="2350" dirty="0">
              <a:solidFill>
                <a:prstClr val="black"/>
              </a:solidFill>
              <a:latin typeface="メイリオ" panose="020B0604030504040204" pitchFamily="50" charset="-128"/>
              <a:ea typeface="メイリオ" panose="020B0604030504040204" pitchFamily="50" charset="-128"/>
            </a:endParaRPr>
          </a:p>
          <a:p>
            <a:pPr defTabSz="903124">
              <a:lnSpc>
                <a:spcPts val="2448"/>
              </a:lnSpc>
            </a:pPr>
            <a:r>
              <a:rPr lang="ja-JP" altLang="en-US" sz="2350" dirty="0">
                <a:solidFill>
                  <a:prstClr val="black"/>
                </a:solidFill>
                <a:latin typeface="メイリオ" panose="020B0604030504040204" pitchFamily="50" charset="-128"/>
                <a:ea typeface="メイリオ" panose="020B0604030504040204" pitchFamily="50" charset="-128"/>
              </a:rPr>
              <a:t>　　　　　　　　　担う人材の育成</a:t>
            </a:r>
            <a:endParaRPr lang="en-US" altLang="ja-JP" sz="2350" dirty="0">
              <a:solidFill>
                <a:prstClr val="black"/>
              </a:solidFill>
              <a:latin typeface="メイリオ" panose="020B0604030504040204" pitchFamily="50" charset="-128"/>
              <a:ea typeface="メイリオ" panose="020B0604030504040204" pitchFamily="50" charset="-128"/>
            </a:endParaRPr>
          </a:p>
          <a:p>
            <a:pPr defTabSz="903124">
              <a:lnSpc>
                <a:spcPts val="2448"/>
              </a:lnSpc>
            </a:pPr>
            <a:r>
              <a:rPr lang="ja-JP" altLang="en-US" sz="2350" dirty="0">
                <a:solidFill>
                  <a:prstClr val="black"/>
                </a:solidFill>
                <a:latin typeface="Calibri"/>
                <a:ea typeface="ＭＳ Ｐゴシック" panose="020B0600070205080204" pitchFamily="50" charset="-128"/>
              </a:rPr>
              <a:t>　　</a:t>
            </a:r>
            <a:r>
              <a:rPr lang="en-US" altLang="ja-JP" sz="1371" dirty="0">
                <a:solidFill>
                  <a:prstClr val="black"/>
                </a:solidFill>
                <a:latin typeface="メイリオ" panose="020B0604030504040204" pitchFamily="50" charset="-128"/>
                <a:ea typeface="メイリオ" panose="020B0604030504040204" pitchFamily="50" charset="-128"/>
              </a:rPr>
              <a:t>GIGA</a:t>
            </a:r>
            <a:r>
              <a:rPr lang="ja-JP" altLang="en-US" sz="1371" dirty="0">
                <a:solidFill>
                  <a:prstClr val="black"/>
                </a:solidFill>
                <a:latin typeface="メイリオ" panose="020B0604030504040204" pitchFamily="50" charset="-128"/>
                <a:ea typeface="メイリオ" panose="020B0604030504040204" pitchFamily="50" charset="-128"/>
              </a:rPr>
              <a:t>スクール構想の推進</a:t>
            </a:r>
            <a:r>
              <a:rPr lang="en-US" altLang="ja-JP" sz="1371" dirty="0">
                <a:solidFill>
                  <a:prstClr val="black"/>
                </a:solidFill>
                <a:latin typeface="メイリオ" panose="020B0604030504040204" pitchFamily="50" charset="-128"/>
                <a:ea typeface="メイリオ" panose="020B0604030504040204" pitchFamily="50" charset="-128"/>
              </a:rPr>
              <a:t>/</a:t>
            </a:r>
            <a:r>
              <a:rPr lang="ja-JP" altLang="en-US" sz="1371" dirty="0">
                <a:solidFill>
                  <a:prstClr val="black"/>
                </a:solidFill>
                <a:latin typeface="メイリオ" panose="020B0604030504040204" pitchFamily="50" charset="-128"/>
                <a:ea typeface="メイリオ" panose="020B0604030504040204" pitchFamily="50" charset="-128"/>
              </a:rPr>
              <a:t>情報活用能力の育成</a:t>
            </a:r>
            <a:r>
              <a:rPr lang="en-US" altLang="ja-JP" sz="1371" dirty="0">
                <a:solidFill>
                  <a:prstClr val="black"/>
                </a:solidFill>
                <a:latin typeface="メイリオ" panose="020B0604030504040204" pitchFamily="50" charset="-128"/>
                <a:ea typeface="メイリオ" panose="020B0604030504040204" pitchFamily="50" charset="-128"/>
              </a:rPr>
              <a:t>/</a:t>
            </a:r>
          </a:p>
          <a:p>
            <a:pPr defTabSz="903124">
              <a:lnSpc>
                <a:spcPts val="2448"/>
              </a:lnSpc>
            </a:pPr>
            <a:r>
              <a:rPr lang="ja-JP" altLang="en-US" sz="1371" dirty="0">
                <a:solidFill>
                  <a:prstClr val="black"/>
                </a:solidFill>
                <a:latin typeface="メイリオ" panose="020B0604030504040204" pitchFamily="50" charset="-128"/>
                <a:ea typeface="メイリオ" panose="020B0604030504040204" pitchFamily="50" charset="-128"/>
              </a:rPr>
              <a:t>　　 校務</a:t>
            </a:r>
            <a:r>
              <a:rPr lang="en-US" altLang="ja-JP" sz="1371" dirty="0">
                <a:solidFill>
                  <a:prstClr val="black"/>
                </a:solidFill>
                <a:latin typeface="メイリオ" panose="020B0604030504040204" pitchFamily="50" charset="-128"/>
                <a:ea typeface="メイリオ" panose="020B0604030504040204" pitchFamily="50" charset="-128"/>
              </a:rPr>
              <a:t>DX</a:t>
            </a:r>
            <a:r>
              <a:rPr lang="ja-JP" altLang="en-US" sz="1371" dirty="0">
                <a:solidFill>
                  <a:prstClr val="black"/>
                </a:solidFill>
                <a:latin typeface="メイリオ" panose="020B0604030504040204" pitchFamily="50" charset="-128"/>
                <a:ea typeface="メイリオ" panose="020B0604030504040204" pitchFamily="50" charset="-128"/>
              </a:rPr>
              <a:t>の推進</a:t>
            </a:r>
            <a:endParaRPr lang="en-US" altLang="ja-JP" sz="1371" dirty="0">
              <a:solidFill>
                <a:prstClr val="black"/>
              </a:solidFill>
              <a:latin typeface="メイリオ" panose="020B0604030504040204" pitchFamily="50" charset="-128"/>
              <a:ea typeface="メイリオ" panose="020B0604030504040204" pitchFamily="50" charset="-128"/>
            </a:endParaRPr>
          </a:p>
          <a:p>
            <a:pPr defTabSz="903124">
              <a:lnSpc>
                <a:spcPts val="2448"/>
              </a:lnSpc>
            </a:pPr>
            <a:endParaRPr lang="en-US" altLang="ja-JP" sz="1371" dirty="0">
              <a:solidFill>
                <a:prstClr val="black"/>
              </a:solidFill>
              <a:latin typeface="Calibri"/>
              <a:ea typeface="ＭＳ Ｐゴシック" panose="020B0600070205080204" pitchFamily="50" charset="-128"/>
            </a:endParaRPr>
          </a:p>
          <a:p>
            <a:pPr defTabSz="903124">
              <a:lnSpc>
                <a:spcPts val="2448"/>
              </a:lnSpc>
            </a:pPr>
            <a:endParaRPr lang="en-US" altLang="ja-JP" sz="2350" dirty="0">
              <a:solidFill>
                <a:prstClr val="black"/>
              </a:solidFill>
              <a:latin typeface="Calibri"/>
              <a:ea typeface="ＭＳ Ｐゴシック" panose="020B0600070205080204" pitchFamily="50" charset="-128"/>
            </a:endParaRPr>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2" y="3442672"/>
            <a:ext cx="3246134" cy="2434600"/>
          </a:xfrm>
          <a:prstGeom prst="rect">
            <a:avLst/>
          </a:prstGeom>
          <a:ln>
            <a:noFill/>
          </a:ln>
          <a:effectLst>
            <a:softEdge rad="112500"/>
          </a:effectLst>
        </p:spPr>
      </p:pic>
      <p:sp>
        <p:nvSpPr>
          <p:cNvPr id="8" name="角丸四角形 7"/>
          <p:cNvSpPr/>
          <p:nvPr/>
        </p:nvSpPr>
        <p:spPr>
          <a:xfrm>
            <a:off x="3953910" y="3048736"/>
            <a:ext cx="2079210" cy="284455"/>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0499" tIns="35249" rIns="70499" bIns="35249" numCol="1" spcCol="0" rtlCol="0" fromWordArt="0" anchor="ctr" anchorCtr="0" forceAA="0" compatLnSpc="1">
            <a:prstTxWarp prst="textNoShape">
              <a:avLst/>
            </a:prstTxWarp>
            <a:noAutofit/>
          </a:bodyPr>
          <a:lstStyle/>
          <a:p>
            <a:pPr defTabSz="903124"/>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a:t>
            </a:r>
            <a:r>
              <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ICT</a:t>
            </a:r>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活用」の事例（</a:t>
            </a:r>
            <a:r>
              <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2023</a:t>
            </a:r>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a:t>
            </a:r>
            <a:endPar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8248" y="3437926"/>
            <a:ext cx="3278405" cy="2458803"/>
          </a:xfrm>
          <a:prstGeom prst="rect">
            <a:avLst/>
          </a:prstGeom>
          <a:ln>
            <a:noFill/>
          </a:ln>
          <a:effectLst>
            <a:softEdge rad="112500"/>
          </a:effectLst>
        </p:spPr>
      </p:pic>
      <p:sp>
        <p:nvSpPr>
          <p:cNvPr id="10" name="正方形/長方形 9"/>
          <p:cNvSpPr/>
          <p:nvPr/>
        </p:nvSpPr>
        <p:spPr>
          <a:xfrm>
            <a:off x="4123569" y="5968000"/>
            <a:ext cx="1625766" cy="261610"/>
          </a:xfrm>
          <a:prstGeom prst="rect">
            <a:avLst/>
          </a:prstGeom>
        </p:spPr>
        <p:txBody>
          <a:bodyPr wrap="none">
            <a:spAutoFit/>
          </a:bodyPr>
          <a:lstStyle/>
          <a:p>
            <a:pPr defTabSz="903124"/>
            <a:r>
              <a:rPr lang="ja-JP" altLang="en-US" sz="1100" dirty="0">
                <a:solidFill>
                  <a:prstClr val="black"/>
                </a:solidFill>
                <a:latin typeface="Calibri"/>
                <a:ea typeface="ＭＳ Ｐゴシック" panose="020B0600070205080204" pitchFamily="50" charset="-128"/>
              </a:rPr>
              <a:t>リアルタイムの協働学習</a:t>
            </a:r>
          </a:p>
        </p:txBody>
      </p:sp>
      <p:sp>
        <p:nvSpPr>
          <p:cNvPr id="11" name="正方形/長方形 10"/>
          <p:cNvSpPr/>
          <p:nvPr/>
        </p:nvSpPr>
        <p:spPr>
          <a:xfrm>
            <a:off x="996136" y="5971526"/>
            <a:ext cx="1289135" cy="258084"/>
          </a:xfrm>
          <a:prstGeom prst="rect">
            <a:avLst/>
          </a:prstGeom>
        </p:spPr>
        <p:txBody>
          <a:bodyPr wrap="none">
            <a:spAutoFit/>
          </a:bodyPr>
          <a:lstStyle/>
          <a:p>
            <a:pPr defTabSz="903124"/>
            <a:r>
              <a:rPr lang="ja-JP" altLang="en-US" sz="1077" dirty="0">
                <a:solidFill>
                  <a:prstClr val="black"/>
                </a:solidFill>
                <a:latin typeface="Calibri"/>
                <a:ea typeface="ＭＳ Ｐゴシック" panose="020B0600070205080204" pitchFamily="50" charset="-128"/>
              </a:rPr>
              <a:t>学びをモニタリング</a:t>
            </a:r>
          </a:p>
        </p:txBody>
      </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5777" y="3446875"/>
            <a:ext cx="3240531" cy="2430398"/>
          </a:xfrm>
          <a:prstGeom prst="rect">
            <a:avLst/>
          </a:prstGeom>
          <a:ln>
            <a:noFill/>
          </a:ln>
          <a:effectLst>
            <a:softEdge rad="112500"/>
          </a:effectLst>
        </p:spPr>
      </p:pic>
      <p:sp>
        <p:nvSpPr>
          <p:cNvPr id="12" name="正方形/長方形 11"/>
          <p:cNvSpPr/>
          <p:nvPr/>
        </p:nvSpPr>
        <p:spPr>
          <a:xfrm>
            <a:off x="7719638" y="5968000"/>
            <a:ext cx="1172116" cy="261610"/>
          </a:xfrm>
          <a:prstGeom prst="rect">
            <a:avLst/>
          </a:prstGeom>
        </p:spPr>
        <p:txBody>
          <a:bodyPr wrap="none">
            <a:spAutoFit/>
          </a:bodyPr>
          <a:lstStyle/>
          <a:p>
            <a:pPr defTabSz="903124"/>
            <a:r>
              <a:rPr lang="ja-JP" altLang="en-US" sz="1100" dirty="0">
                <a:solidFill>
                  <a:prstClr val="black"/>
                </a:solidFill>
                <a:latin typeface="Calibri"/>
                <a:ea typeface="ＭＳ Ｐゴシック" panose="020B0600070205080204" pitchFamily="50" charset="-128"/>
              </a:rPr>
              <a:t>学習履歴の蓄積</a:t>
            </a:r>
          </a:p>
        </p:txBody>
      </p:sp>
      <p:sp>
        <p:nvSpPr>
          <p:cNvPr id="13" name="角丸四角形 12"/>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grpSp>
        <p:nvGrpSpPr>
          <p:cNvPr id="14" name="グループ化 13"/>
          <p:cNvGrpSpPr/>
          <p:nvPr/>
        </p:nvGrpSpPr>
        <p:grpSpPr>
          <a:xfrm>
            <a:off x="9201473" y="6229608"/>
            <a:ext cx="684396" cy="582289"/>
            <a:chOff x="9237423" y="6256911"/>
            <a:chExt cx="593832" cy="593832"/>
          </a:xfrm>
        </p:grpSpPr>
        <p:pic>
          <p:nvPicPr>
            <p:cNvPr id="15" name="図 14"/>
            <p:cNvPicPr>
              <a:picLocks noChangeAspect="1"/>
            </p:cNvPicPr>
            <p:nvPr/>
          </p:nvPicPr>
          <p:blipFill>
            <a:blip r:embed="rId5">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16" name="テキスト ボックス 15"/>
            <p:cNvSpPr txBox="1"/>
            <p:nvPr/>
          </p:nvSpPr>
          <p:spPr>
            <a:xfrm>
              <a:off x="9327199" y="6340619"/>
              <a:ext cx="504056" cy="408041"/>
            </a:xfrm>
            <a:prstGeom prst="rect">
              <a:avLst/>
            </a:prstGeom>
            <a:noFill/>
          </p:spPr>
          <p:txBody>
            <a:bodyPr wrap="square" rtlCol="0">
              <a:spAutoFit/>
            </a:bodyPr>
            <a:lstStyle/>
            <a:p>
              <a:r>
                <a:rPr lang="en-US" altLang="ja-JP" sz="2000" b="1" dirty="0">
                  <a:solidFill>
                    <a:schemeClr val="bg1"/>
                  </a:solidFill>
                </a:rPr>
                <a:t>23</a:t>
              </a:r>
              <a:endParaRPr kumimoji="1" lang="ja-JP" altLang="en-US" sz="2000" b="1" dirty="0">
                <a:solidFill>
                  <a:schemeClr val="bg1"/>
                </a:solidFill>
              </a:endParaRPr>
            </a:p>
          </p:txBody>
        </p:sp>
      </p:grpSp>
    </p:spTree>
    <p:extLst>
      <p:ext uri="{BB962C8B-B14F-4D97-AF65-F5344CB8AC3E}">
        <p14:creationId xmlns:p14="http://schemas.microsoft.com/office/powerpoint/2010/main" val="1104419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23505" y="162665"/>
            <a:ext cx="7825839" cy="393826"/>
          </a:xfrm>
          <a:prstGeom prst="rect">
            <a:avLst/>
          </a:prstGeom>
          <a:noFill/>
        </p:spPr>
        <p:txBody>
          <a:bodyPr wrap="square" rtlCol="0">
            <a:spAutoFit/>
          </a:bodyPr>
          <a:lstStyle/>
          <a:p>
            <a:pPr defTabSz="895327">
              <a:defRPr/>
            </a:pPr>
            <a:r>
              <a:rPr lang="en-US" altLang="ja-JP" sz="1959" b="1" dirty="0">
                <a:solidFill>
                  <a:schemeClr val="accent4"/>
                </a:solidFill>
                <a:latin typeface="メイリオ" panose="020B0604030504040204" pitchFamily="50" charset="-128"/>
                <a:ea typeface="メイリオ" panose="020B0604030504040204" pitchFamily="50" charset="-128"/>
              </a:rPr>
              <a:t>【</a:t>
            </a:r>
            <a:r>
              <a:rPr lang="ja-JP" altLang="en-US" sz="1959" b="1" dirty="0">
                <a:solidFill>
                  <a:schemeClr val="accent4"/>
                </a:solidFill>
                <a:latin typeface="メイリオ" panose="020B0604030504040204" pitchFamily="50" charset="-128"/>
                <a:ea typeface="メイリオ" panose="020B0604030504040204" pitchFamily="50" charset="-128"/>
              </a:rPr>
              <a:t>第５章（</a:t>
            </a:r>
            <a:r>
              <a:rPr lang="en-US" altLang="ja-JP" sz="1959" b="1" dirty="0">
                <a:solidFill>
                  <a:schemeClr val="accent4"/>
                </a:solidFill>
                <a:latin typeface="メイリオ" panose="020B0604030504040204" pitchFamily="50" charset="-128"/>
                <a:ea typeface="メイリオ" panose="020B0604030504040204" pitchFamily="50" charset="-128"/>
              </a:rPr>
              <a:t>P71</a:t>
            </a:r>
            <a:r>
              <a:rPr lang="ja-JP" altLang="en-US" sz="1959" b="1" dirty="0">
                <a:solidFill>
                  <a:schemeClr val="accent4"/>
                </a:solidFill>
                <a:latin typeface="メイリオ" panose="020B0604030504040204" pitchFamily="50" charset="-128"/>
                <a:ea typeface="メイリオ" panose="020B0604030504040204" pitchFamily="50" charset="-128"/>
              </a:rPr>
              <a:t>）</a:t>
            </a:r>
            <a:r>
              <a:rPr lang="en-US" altLang="ja-JP" sz="1959" b="1" dirty="0">
                <a:solidFill>
                  <a:schemeClr val="accent4"/>
                </a:solidFill>
                <a:latin typeface="メイリオ" panose="020B0604030504040204" pitchFamily="50" charset="-128"/>
                <a:ea typeface="メイリオ" panose="020B0604030504040204" pitchFamily="50" charset="-128"/>
              </a:rPr>
              <a:t>】</a:t>
            </a:r>
            <a:r>
              <a:rPr lang="ja-JP" altLang="en-US" sz="1959" b="1" dirty="0">
                <a:solidFill>
                  <a:schemeClr val="accent4"/>
                </a:solidFill>
                <a:latin typeface="メイリオ" panose="020B0604030504040204" pitchFamily="50" charset="-128"/>
                <a:ea typeface="メイリオ" panose="020B0604030504040204" pitchFamily="50" charset="-128"/>
              </a:rPr>
              <a:t>基本目標</a:t>
            </a:r>
            <a:r>
              <a:rPr lang="en-US" altLang="ja-JP" sz="1959" b="1" dirty="0">
                <a:solidFill>
                  <a:schemeClr val="accent4"/>
                </a:solidFill>
                <a:latin typeface="メイリオ" panose="020B0604030504040204" pitchFamily="50" charset="-128"/>
                <a:ea typeface="メイリオ" panose="020B0604030504040204" pitchFamily="50" charset="-128"/>
              </a:rPr>
              <a:t>Ⅳ</a:t>
            </a:r>
            <a:r>
              <a:rPr lang="ja-JP" altLang="en-US" sz="1959" b="1" dirty="0">
                <a:solidFill>
                  <a:schemeClr val="accent4"/>
                </a:solidFill>
                <a:latin typeface="メイリオ" panose="020B0604030504040204" pitchFamily="50" charset="-128"/>
                <a:ea typeface="メイリオ" panose="020B0604030504040204" pitchFamily="50" charset="-128"/>
              </a:rPr>
              <a:t>　学校を取り巻く教育環境の整備</a:t>
            </a:r>
          </a:p>
        </p:txBody>
      </p:sp>
      <p:sp>
        <p:nvSpPr>
          <p:cNvPr id="5" name="テキスト ボックス 4"/>
          <p:cNvSpPr txBox="1"/>
          <p:nvPr/>
        </p:nvSpPr>
        <p:spPr>
          <a:xfrm>
            <a:off x="242707" y="1844824"/>
            <a:ext cx="4966448" cy="2195473"/>
          </a:xfrm>
          <a:prstGeom prst="rect">
            <a:avLst/>
          </a:prstGeom>
          <a:noFill/>
        </p:spPr>
        <p:txBody>
          <a:bodyPr wrap="square" rtlCol="0">
            <a:spAutoFit/>
          </a:bodyPr>
          <a:lstStyle/>
          <a:p>
            <a:pPr marL="279790" indent="-279790" defTabSz="903124">
              <a:lnSpc>
                <a:spcPts val="2448"/>
              </a:lnSpc>
              <a:buFont typeface="Wingdings" panose="05000000000000000000" pitchFamily="2" charset="2"/>
              <a:buChar char="Ø"/>
            </a:pPr>
            <a:r>
              <a:rPr lang="ja-JP" altLang="en-US" sz="2350" dirty="0">
                <a:solidFill>
                  <a:prstClr val="black"/>
                </a:solidFill>
                <a:latin typeface="メイリオ" panose="020B0604030504040204" pitchFamily="50" charset="-128"/>
                <a:ea typeface="メイリオ" panose="020B0604030504040204" pitchFamily="50" charset="-128"/>
              </a:rPr>
              <a:t>子供と向き合う時間の確保に</a:t>
            </a:r>
            <a:endParaRPr lang="en-US" altLang="ja-JP" sz="2350" dirty="0">
              <a:solidFill>
                <a:prstClr val="black"/>
              </a:solidFill>
              <a:latin typeface="メイリオ" panose="020B0604030504040204" pitchFamily="50" charset="-128"/>
              <a:ea typeface="メイリオ" panose="020B0604030504040204" pitchFamily="50" charset="-128"/>
            </a:endParaRPr>
          </a:p>
          <a:p>
            <a:pPr defTabSz="903124">
              <a:lnSpc>
                <a:spcPts val="2448"/>
              </a:lnSpc>
            </a:pPr>
            <a:r>
              <a:rPr lang="ja-JP" altLang="en-US" sz="2350" dirty="0">
                <a:solidFill>
                  <a:prstClr val="black"/>
                </a:solidFill>
                <a:latin typeface="メイリオ" panose="020B0604030504040204" pitchFamily="50" charset="-128"/>
                <a:ea typeface="メイリオ" panose="020B0604030504040204" pitchFamily="50" charset="-128"/>
              </a:rPr>
              <a:t>　　　　　向けた取り組みの推進</a:t>
            </a:r>
            <a:endParaRPr lang="en-US" altLang="ja-JP" sz="2350" dirty="0">
              <a:solidFill>
                <a:prstClr val="black"/>
              </a:solidFill>
              <a:latin typeface="メイリオ" panose="020B0604030504040204" pitchFamily="50" charset="-128"/>
              <a:ea typeface="メイリオ" panose="020B0604030504040204" pitchFamily="50" charset="-128"/>
            </a:endParaRPr>
          </a:p>
          <a:p>
            <a:pPr defTabSz="903124">
              <a:lnSpc>
                <a:spcPts val="2448"/>
              </a:lnSpc>
            </a:pPr>
            <a:r>
              <a:rPr lang="ja-JP" altLang="en-US" sz="2350" dirty="0">
                <a:solidFill>
                  <a:prstClr val="black"/>
                </a:solidFill>
                <a:latin typeface="Calibri"/>
                <a:ea typeface="ＭＳ Ｐゴシック" panose="020B0600070205080204" pitchFamily="50" charset="-128"/>
              </a:rPr>
              <a:t>　　</a:t>
            </a:r>
            <a:r>
              <a:rPr lang="ja-JP" altLang="en-US" sz="1371" dirty="0">
                <a:solidFill>
                  <a:prstClr val="black"/>
                </a:solidFill>
                <a:latin typeface="メイリオ" panose="020B0604030504040204" pitchFamily="50" charset="-128"/>
                <a:ea typeface="メイリオ" panose="020B0604030504040204" pitchFamily="50" charset="-128"/>
              </a:rPr>
              <a:t>学校における働き方改革の推進</a:t>
            </a:r>
            <a:r>
              <a:rPr lang="en-US" altLang="ja-JP" sz="1371" dirty="0">
                <a:solidFill>
                  <a:prstClr val="black"/>
                </a:solidFill>
                <a:latin typeface="メイリオ" panose="020B0604030504040204" pitchFamily="50" charset="-128"/>
                <a:ea typeface="メイリオ" panose="020B0604030504040204" pitchFamily="50" charset="-128"/>
              </a:rPr>
              <a:t>/</a:t>
            </a:r>
          </a:p>
          <a:p>
            <a:pPr defTabSz="903124">
              <a:lnSpc>
                <a:spcPts val="2448"/>
              </a:lnSpc>
            </a:pPr>
            <a:r>
              <a:rPr lang="ja-JP" altLang="en-US" sz="1371" dirty="0">
                <a:solidFill>
                  <a:prstClr val="black"/>
                </a:solidFill>
                <a:latin typeface="メイリオ" panose="020B0604030504040204" pitchFamily="50" charset="-128"/>
                <a:ea typeface="メイリオ" panose="020B0604030504040204" pitchFamily="50" charset="-128"/>
              </a:rPr>
              <a:t>　　 魅力ある学校を支える指導体制の充実</a:t>
            </a:r>
            <a:endParaRPr lang="en-US" altLang="ja-JP" sz="1371" dirty="0">
              <a:solidFill>
                <a:prstClr val="black"/>
              </a:solidFill>
              <a:latin typeface="メイリオ" panose="020B0604030504040204" pitchFamily="50" charset="-128"/>
              <a:ea typeface="メイリオ" panose="020B0604030504040204" pitchFamily="50" charset="-128"/>
            </a:endParaRPr>
          </a:p>
          <a:p>
            <a:pPr defTabSz="903124">
              <a:lnSpc>
                <a:spcPts val="2448"/>
              </a:lnSpc>
            </a:pPr>
            <a:endParaRPr lang="en-US" altLang="ja-JP" sz="1371" dirty="0">
              <a:solidFill>
                <a:prstClr val="black"/>
              </a:solidFill>
              <a:latin typeface="Calibri"/>
              <a:ea typeface="ＭＳ Ｐゴシック" panose="020B0600070205080204" pitchFamily="50" charset="-128"/>
            </a:endParaRPr>
          </a:p>
          <a:p>
            <a:pPr marL="342900" indent="-342900" defTabSz="903124">
              <a:lnSpc>
                <a:spcPts val="2448"/>
              </a:lnSpc>
              <a:buFont typeface="Wingdings" panose="05000000000000000000" pitchFamily="2" charset="2"/>
              <a:buChar char="Ø"/>
            </a:pPr>
            <a:r>
              <a:rPr lang="ja-JP" altLang="en-US" sz="2350" dirty="0">
                <a:solidFill>
                  <a:prstClr val="black"/>
                </a:solidFill>
                <a:latin typeface="メイリオ" panose="020B0604030504040204" pitchFamily="50" charset="-128"/>
                <a:ea typeface="メイリオ" panose="020B0604030504040204" pitchFamily="50" charset="-128"/>
              </a:rPr>
              <a:t>質の高い教育のための環境整備</a:t>
            </a:r>
            <a:endParaRPr lang="en-US" altLang="ja-JP" sz="2350" dirty="0">
              <a:solidFill>
                <a:prstClr val="black"/>
              </a:solidFill>
              <a:latin typeface="メイリオ" panose="020B0604030504040204" pitchFamily="50" charset="-128"/>
              <a:ea typeface="メイリオ" panose="020B0604030504040204" pitchFamily="50" charset="-128"/>
            </a:endParaRPr>
          </a:p>
          <a:p>
            <a:pPr defTabSz="903124">
              <a:lnSpc>
                <a:spcPts val="1959"/>
              </a:lnSpc>
            </a:pPr>
            <a:r>
              <a:rPr lang="ja-JP" altLang="en-US" sz="2350" dirty="0">
                <a:solidFill>
                  <a:prstClr val="black"/>
                </a:solidFill>
                <a:latin typeface="Calibri"/>
                <a:ea typeface="ＭＳ Ｐゴシック" panose="020B0600070205080204" pitchFamily="50" charset="-128"/>
              </a:rPr>
              <a:t>　　</a:t>
            </a:r>
            <a:r>
              <a:rPr lang="ja-JP" altLang="en-US" sz="1371" dirty="0">
                <a:solidFill>
                  <a:prstClr val="black"/>
                </a:solidFill>
                <a:latin typeface="メイリオ" panose="020B0604030504040204" pitchFamily="50" charset="-128"/>
                <a:ea typeface="メイリオ" panose="020B0604030504040204" pitchFamily="50" charset="-128"/>
              </a:rPr>
              <a:t>安全安心な教育環境の整備</a:t>
            </a:r>
            <a:r>
              <a:rPr lang="en-US" altLang="ja-JP" sz="1371" dirty="0">
                <a:solidFill>
                  <a:prstClr val="black"/>
                </a:solidFill>
                <a:latin typeface="メイリオ" panose="020B0604030504040204" pitchFamily="50" charset="-128"/>
                <a:ea typeface="メイリオ" panose="020B0604030504040204" pitchFamily="50" charset="-128"/>
              </a:rPr>
              <a:t>/ICT</a:t>
            </a:r>
            <a:r>
              <a:rPr lang="ja-JP" altLang="en-US" sz="1371" dirty="0">
                <a:solidFill>
                  <a:prstClr val="black"/>
                </a:solidFill>
                <a:latin typeface="メイリオ" panose="020B0604030504040204" pitchFamily="50" charset="-128"/>
                <a:ea typeface="メイリオ" panose="020B0604030504040204" pitchFamily="50" charset="-128"/>
              </a:rPr>
              <a:t>活用のための環境整備</a:t>
            </a:r>
            <a:endParaRPr lang="en-US" altLang="ja-JP" sz="1371" dirty="0">
              <a:solidFill>
                <a:prstClr val="black"/>
              </a:solidFill>
              <a:latin typeface="メイリオ" panose="020B0604030504040204" pitchFamily="50" charset="-128"/>
              <a:ea typeface="メイリオ" panose="020B0604030504040204" pitchFamily="50" charset="-128"/>
            </a:endParaRPr>
          </a:p>
        </p:txBody>
      </p:sp>
      <p:pic>
        <p:nvPicPr>
          <p:cNvPr id="9" name="図 8"/>
          <p:cNvPicPr>
            <a:picLocks noChangeAspect="1"/>
          </p:cNvPicPr>
          <p:nvPr/>
        </p:nvPicPr>
        <p:blipFill>
          <a:blip r:embed="rId2"/>
          <a:stretch>
            <a:fillRect/>
          </a:stretch>
        </p:blipFill>
        <p:spPr>
          <a:xfrm>
            <a:off x="7450211" y="3781613"/>
            <a:ext cx="2086365" cy="2995523"/>
          </a:xfrm>
          <a:prstGeom prst="rect">
            <a:avLst/>
          </a:prstGeom>
        </p:spPr>
      </p:pic>
      <p:sp>
        <p:nvSpPr>
          <p:cNvPr id="7" name="角丸四角形 6"/>
          <p:cNvSpPr/>
          <p:nvPr/>
        </p:nvSpPr>
        <p:spPr>
          <a:xfrm>
            <a:off x="5946437" y="613647"/>
            <a:ext cx="3070308" cy="210145"/>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0499" tIns="35249" rIns="70499" bIns="35249" numCol="1" spcCol="0" rtlCol="0" fromWordArt="0" anchor="ctr" anchorCtr="0" forceAA="0" compatLnSpc="1">
            <a:prstTxWarp prst="textNoShape">
              <a:avLst/>
            </a:prstTxWarp>
            <a:noAutofit/>
          </a:bodyPr>
          <a:lstStyle/>
          <a:p>
            <a:pPr defTabSz="903124"/>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学校現場への文書半減プロジェクト（</a:t>
            </a:r>
            <a:r>
              <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2023</a:t>
            </a:r>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a:t>
            </a:r>
            <a:endPar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10" name="角丸四角形 9"/>
          <p:cNvSpPr/>
          <p:nvPr/>
        </p:nvSpPr>
        <p:spPr>
          <a:xfrm>
            <a:off x="5537990" y="3536719"/>
            <a:ext cx="2922626" cy="230060"/>
          </a:xfrm>
          <a:prstGeom prst="roundRect">
            <a:avLst>
              <a:gd name="adj"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ot="0" spcFirstLastPara="0" vert="horz" wrap="square" lIns="70499" tIns="35249" rIns="70499" bIns="35249" numCol="1" spcCol="0" rtlCol="0" fromWordArt="0" anchor="ctr" anchorCtr="0" forceAA="0" compatLnSpc="1">
            <a:prstTxWarp prst="textNoShape">
              <a:avLst/>
            </a:prstTxWarp>
            <a:noAutofit/>
          </a:bodyPr>
          <a:lstStyle/>
          <a:p>
            <a:pPr defTabSz="903124"/>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やまなし教育みらいフォーラム開催（</a:t>
            </a:r>
            <a:r>
              <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2023</a:t>
            </a:r>
            <a:r>
              <a:rPr lang="ja-JP" altLang="en-US"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rPr>
              <a:t>）</a:t>
            </a:r>
            <a:endParaRPr lang="en-US" altLang="ja-JP" sz="1175" b="1" dirty="0">
              <a:solidFill>
                <a:prstClr val="white"/>
              </a:solidFill>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1" name="図 10"/>
          <p:cNvPicPr>
            <a:picLocks noChangeAspect="1"/>
          </p:cNvPicPr>
          <p:nvPr/>
        </p:nvPicPr>
        <p:blipFill>
          <a:blip r:embed="rId3"/>
          <a:stretch>
            <a:fillRect/>
          </a:stretch>
        </p:blipFill>
        <p:spPr>
          <a:xfrm>
            <a:off x="5498947" y="753744"/>
            <a:ext cx="3915637" cy="2559982"/>
          </a:xfrm>
          <a:prstGeom prst="rect">
            <a:avLst/>
          </a:prstGeom>
          <a:ln>
            <a:noFill/>
          </a:ln>
          <a:effectLst>
            <a:softEdge rad="112500"/>
          </a:effectLst>
        </p:spPr>
      </p:pic>
      <p:sp>
        <p:nvSpPr>
          <p:cNvPr id="12" name="正方形/長方形 11"/>
          <p:cNvSpPr/>
          <p:nvPr/>
        </p:nvSpPr>
        <p:spPr>
          <a:xfrm>
            <a:off x="6530216" y="3224427"/>
            <a:ext cx="2218877" cy="261610"/>
          </a:xfrm>
          <a:prstGeom prst="rect">
            <a:avLst/>
          </a:prstGeom>
        </p:spPr>
        <p:txBody>
          <a:bodyPr wrap="none">
            <a:spAutoFit/>
          </a:bodyPr>
          <a:lstStyle/>
          <a:p>
            <a:r>
              <a:rPr lang="ja-JP" altLang="en-US" sz="1100" dirty="0"/>
              <a:t>教育長による取り組み状況の発信</a:t>
            </a:r>
          </a:p>
        </p:txBody>
      </p:sp>
      <p:sp>
        <p:nvSpPr>
          <p:cNvPr id="13" name="角丸四角形 12"/>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4809" y="4040297"/>
            <a:ext cx="3469305" cy="2400635"/>
          </a:xfrm>
          <a:prstGeom prst="rect">
            <a:avLst/>
          </a:prstGeom>
          <a:ln>
            <a:noFill/>
          </a:ln>
          <a:effectLst>
            <a:softEdge rad="112500"/>
          </a:effectLst>
        </p:spPr>
      </p:pic>
      <p:sp>
        <p:nvSpPr>
          <p:cNvPr id="14" name="正方形/長方形 13"/>
          <p:cNvSpPr/>
          <p:nvPr/>
        </p:nvSpPr>
        <p:spPr>
          <a:xfrm>
            <a:off x="4922301" y="6348319"/>
            <a:ext cx="2471400" cy="430887"/>
          </a:xfrm>
          <a:prstGeom prst="rect">
            <a:avLst/>
          </a:prstGeom>
        </p:spPr>
        <p:txBody>
          <a:bodyPr wrap="square">
            <a:spAutoFit/>
          </a:bodyPr>
          <a:lstStyle/>
          <a:p>
            <a:r>
              <a:rPr lang="ja-JP" altLang="en-US" sz="1100" dirty="0"/>
              <a:t>山梨県の教員の魅力を</a:t>
            </a:r>
            <a:endParaRPr lang="en-US" altLang="ja-JP" sz="1100" dirty="0"/>
          </a:p>
          <a:p>
            <a:r>
              <a:rPr lang="ja-JP" altLang="en-US" sz="1100" dirty="0"/>
              <a:t>若手教員が大学生、高校生に発信</a:t>
            </a:r>
          </a:p>
        </p:txBody>
      </p:sp>
      <p:grpSp>
        <p:nvGrpSpPr>
          <p:cNvPr id="15" name="グループ化 14"/>
          <p:cNvGrpSpPr/>
          <p:nvPr/>
        </p:nvGrpSpPr>
        <p:grpSpPr>
          <a:xfrm>
            <a:off x="9273481" y="6165304"/>
            <a:ext cx="632520" cy="623570"/>
            <a:chOff x="9237423" y="6256911"/>
            <a:chExt cx="593832" cy="593832"/>
          </a:xfrm>
        </p:grpSpPr>
        <p:pic>
          <p:nvPicPr>
            <p:cNvPr id="16" name="図 15"/>
            <p:cNvPicPr>
              <a:picLocks noChangeAspect="1"/>
            </p:cNvPicPr>
            <p:nvPr/>
          </p:nvPicPr>
          <p:blipFill>
            <a:blip r:embed="rId5">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17" name="テキスト ボックス 16"/>
            <p:cNvSpPr txBox="1"/>
            <p:nvPr/>
          </p:nvSpPr>
          <p:spPr>
            <a:xfrm>
              <a:off x="9327200" y="6340619"/>
              <a:ext cx="504055" cy="381029"/>
            </a:xfrm>
            <a:prstGeom prst="rect">
              <a:avLst/>
            </a:prstGeom>
            <a:noFill/>
          </p:spPr>
          <p:txBody>
            <a:bodyPr wrap="square" rtlCol="0">
              <a:spAutoFit/>
            </a:bodyPr>
            <a:lstStyle/>
            <a:p>
              <a:r>
                <a:rPr lang="en-US" altLang="ja-JP" sz="2000" b="1" dirty="0">
                  <a:solidFill>
                    <a:schemeClr val="bg1"/>
                  </a:solidFill>
                </a:rPr>
                <a:t>24</a:t>
              </a:r>
              <a:endParaRPr kumimoji="1" lang="ja-JP" altLang="en-US" sz="2000" b="1" dirty="0">
                <a:solidFill>
                  <a:schemeClr val="bg1"/>
                </a:solidFill>
              </a:endParaRPr>
            </a:p>
          </p:txBody>
        </p:sp>
      </p:grpSp>
    </p:spTree>
    <p:extLst>
      <p:ext uri="{BB962C8B-B14F-4D97-AF65-F5344CB8AC3E}">
        <p14:creationId xmlns:p14="http://schemas.microsoft.com/office/powerpoint/2010/main" val="38806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18">
            <a:extLst>
              <a:ext uri="{FF2B5EF4-FFF2-40B4-BE49-F238E27FC236}">
                <a16:creationId xmlns:a16="http://schemas.microsoft.com/office/drawing/2014/main" id="{186D510B-4100-2FCA-B699-CC07EC56C8B5}"/>
              </a:ext>
            </a:extLst>
          </p:cNvPr>
          <p:cNvSpPr>
            <a:spLocks noChangeArrowheads="1"/>
          </p:cNvSpPr>
          <p:nvPr/>
        </p:nvSpPr>
        <p:spPr bwMode="auto">
          <a:xfrm>
            <a:off x="45640" y="429989"/>
            <a:ext cx="9803904" cy="86753"/>
          </a:xfrm>
          <a:prstGeom prst="roundRect">
            <a:avLst>
              <a:gd name="adj" fmla="val 16667"/>
            </a:avLst>
          </a:prstGeom>
          <a:gradFill rotWithShape="1">
            <a:gsLst>
              <a:gs pos="0">
                <a:srgbClr val="FFFFFF"/>
              </a:gs>
              <a:gs pos="100000">
                <a:schemeClr val="accent4"/>
              </a:gs>
            </a:gsLst>
            <a:lin ang="5400000" scaled="1"/>
          </a:gradFill>
          <a:ln w="19050" algn="ctr">
            <a:solidFill>
              <a:srgbClr val="FFFFFF"/>
            </a:solidFill>
            <a:round/>
            <a:headEnd/>
            <a:tailEnd/>
          </a:ln>
          <a:effectLst/>
        </p:spPr>
        <p:txBody>
          <a:bodyPr rot="0" vert="horz" wrap="square" lIns="0" tIns="0" rIns="0" bIns="0" anchor="t" anchorCtr="0" upright="1">
            <a:noAutofit/>
          </a:bodyPr>
          <a:lstStyle/>
          <a:p>
            <a:endParaRPr lang="ja-JP" altLang="en-US"/>
          </a:p>
        </p:txBody>
      </p:sp>
      <p:sp>
        <p:nvSpPr>
          <p:cNvPr id="8" name="テキスト ボックス 7">
            <a:extLst>
              <a:ext uri="{FF2B5EF4-FFF2-40B4-BE49-F238E27FC236}">
                <a16:creationId xmlns:a16="http://schemas.microsoft.com/office/drawing/2014/main" id="{1FB06398-765A-D792-8CD0-9D731C200FDB}"/>
              </a:ext>
            </a:extLst>
          </p:cNvPr>
          <p:cNvSpPr txBox="1"/>
          <p:nvPr/>
        </p:nvSpPr>
        <p:spPr>
          <a:xfrm>
            <a:off x="122774" y="93097"/>
            <a:ext cx="9554732" cy="400110"/>
          </a:xfrm>
          <a:prstGeom prst="rect">
            <a:avLst/>
          </a:prstGeom>
          <a:noFill/>
        </p:spPr>
        <p:txBody>
          <a:bodyPr wrap="square" rtlCol="0">
            <a:spAutoFit/>
          </a:bodyPr>
          <a:lstStyle/>
          <a:p>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第６章（</a:t>
            </a:r>
            <a:r>
              <a:rPr kumimoji="1" lang="en-US" altLang="ja-JP" sz="2000" b="1" dirty="0">
                <a:solidFill>
                  <a:schemeClr val="accent4"/>
                </a:solidFill>
                <a:latin typeface="メイリオ" panose="020B0604030504040204" pitchFamily="50" charset="-128"/>
                <a:ea typeface="メイリオ" panose="020B0604030504040204" pitchFamily="50" charset="-128"/>
              </a:rPr>
              <a:t>P</a:t>
            </a:r>
            <a:r>
              <a:rPr kumimoji="1" lang="ja-JP" altLang="en-US" sz="2000" b="1" dirty="0">
                <a:solidFill>
                  <a:schemeClr val="accent4"/>
                </a:solidFill>
                <a:latin typeface="メイリオ" panose="020B0604030504040204" pitchFamily="50" charset="-128"/>
                <a:ea typeface="メイリオ" panose="020B0604030504040204" pitchFamily="50" charset="-128"/>
              </a:rPr>
              <a:t>７９）</a:t>
            </a:r>
            <a:r>
              <a:rPr kumimoji="1" lang="en-US" altLang="ja-JP" sz="2000" b="1" dirty="0">
                <a:solidFill>
                  <a:schemeClr val="accent4"/>
                </a:solidFill>
                <a:latin typeface="メイリオ" panose="020B0604030504040204" pitchFamily="50" charset="-128"/>
                <a:ea typeface="メイリオ" panose="020B0604030504040204" pitchFamily="50" charset="-128"/>
              </a:rPr>
              <a:t>】</a:t>
            </a:r>
            <a:r>
              <a:rPr kumimoji="1" lang="ja-JP" altLang="en-US" sz="2000" b="1" dirty="0">
                <a:solidFill>
                  <a:schemeClr val="accent4"/>
                </a:solidFill>
                <a:latin typeface="メイリオ" panose="020B0604030504040204" pitchFamily="50" charset="-128"/>
                <a:ea typeface="メイリオ" panose="020B0604030504040204" pitchFamily="50" charset="-128"/>
              </a:rPr>
              <a:t>計画の進行管理</a:t>
            </a:r>
          </a:p>
        </p:txBody>
      </p:sp>
      <p:grpSp>
        <p:nvGrpSpPr>
          <p:cNvPr id="3" name="グループ化 2">
            <a:extLst>
              <a:ext uri="{FF2B5EF4-FFF2-40B4-BE49-F238E27FC236}">
                <a16:creationId xmlns:a16="http://schemas.microsoft.com/office/drawing/2014/main" id="{F66D7BC7-6D96-FE46-37A9-153CB67CAAAC}"/>
              </a:ext>
            </a:extLst>
          </p:cNvPr>
          <p:cNvGrpSpPr/>
          <p:nvPr/>
        </p:nvGrpSpPr>
        <p:grpSpPr>
          <a:xfrm>
            <a:off x="3721697" y="708930"/>
            <a:ext cx="6706745" cy="6055973"/>
            <a:chOff x="1756843" y="694514"/>
            <a:chExt cx="6706745" cy="6055973"/>
          </a:xfrm>
        </p:grpSpPr>
        <p:pic>
          <p:nvPicPr>
            <p:cNvPr id="6" name="図 5">
              <a:extLst>
                <a:ext uri="{FF2B5EF4-FFF2-40B4-BE49-F238E27FC236}">
                  <a16:creationId xmlns:a16="http://schemas.microsoft.com/office/drawing/2014/main" id="{82A1F8E3-B7DC-3484-ACCB-47755339FD5D}"/>
                </a:ext>
              </a:extLst>
            </p:cNvPr>
            <p:cNvPicPr>
              <a:picLocks noChangeAspect="1"/>
            </p:cNvPicPr>
            <p:nvPr/>
          </p:nvPicPr>
          <p:blipFill>
            <a:blip r:embed="rId2"/>
            <a:stretch>
              <a:fillRect/>
            </a:stretch>
          </p:blipFill>
          <p:spPr>
            <a:xfrm>
              <a:off x="2720752" y="694514"/>
              <a:ext cx="4248472" cy="6055973"/>
            </a:xfrm>
            <a:prstGeom prst="rect">
              <a:avLst/>
            </a:prstGeom>
          </p:spPr>
        </p:pic>
        <p:sp>
          <p:nvSpPr>
            <p:cNvPr id="9" name="フリーフォーム: 図形 8">
              <a:extLst>
                <a:ext uri="{FF2B5EF4-FFF2-40B4-BE49-F238E27FC236}">
                  <a16:creationId xmlns:a16="http://schemas.microsoft.com/office/drawing/2014/main" id="{728EBB2F-F42F-1C75-E954-BD3524BA6A0C}"/>
                </a:ext>
              </a:extLst>
            </p:cNvPr>
            <p:cNvSpPr/>
            <p:nvPr/>
          </p:nvSpPr>
          <p:spPr>
            <a:xfrm rot="5400000">
              <a:off x="4791511" y="5614060"/>
              <a:ext cx="45719" cy="73816"/>
            </a:xfrm>
            <a:custGeom>
              <a:avLst/>
              <a:gdLst>
                <a:gd name="connsiteX0" fmla="*/ 0 w 2989"/>
                <a:gd name="connsiteY0" fmla="*/ 1400 h 60589"/>
                <a:gd name="connsiteX1" fmla="*/ 2989 w 2989"/>
                <a:gd name="connsiteY1" fmla="*/ 0 h 60589"/>
                <a:gd name="connsiteX2" fmla="*/ 2989 w 2989"/>
                <a:gd name="connsiteY2" fmla="*/ 60589 h 60589"/>
                <a:gd name="connsiteX3" fmla="*/ 0 w 2989"/>
                <a:gd name="connsiteY3" fmla="*/ 1400 h 60589"/>
              </a:gdLst>
              <a:ahLst/>
              <a:cxnLst>
                <a:cxn ang="0">
                  <a:pos x="connsiteX0" y="connsiteY0"/>
                </a:cxn>
                <a:cxn ang="0">
                  <a:pos x="connsiteX1" y="connsiteY1"/>
                </a:cxn>
                <a:cxn ang="0">
                  <a:pos x="connsiteX2" y="connsiteY2"/>
                </a:cxn>
                <a:cxn ang="0">
                  <a:pos x="connsiteX3" y="connsiteY3"/>
                </a:cxn>
              </a:cxnLst>
              <a:rect l="l" t="t" r="r" b="b"/>
              <a:pathLst>
                <a:path w="2989" h="60589">
                  <a:moveTo>
                    <a:pt x="0" y="1400"/>
                  </a:moveTo>
                  <a:lnTo>
                    <a:pt x="2989" y="0"/>
                  </a:lnTo>
                  <a:lnTo>
                    <a:pt x="2989" y="60589"/>
                  </a:lnTo>
                  <a:lnTo>
                    <a:pt x="0" y="1400"/>
                  </a:lnTo>
                  <a:close/>
                </a:path>
              </a:pathLst>
            </a:custGeom>
            <a:solidFill>
              <a:srgbClr val="FF0000"/>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t" anchorCtr="0">
              <a:noAutofit/>
            </a:bodyPr>
            <a:lstStyle/>
            <a:p>
              <a:pPr marL="285750" indent="-285750" algn="ctr">
                <a:buFont typeface="Wingdings" panose="05000000000000000000" pitchFamily="2" charset="2"/>
                <a:buChar char="Ø"/>
              </a:pP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0" name="フリーフォーム: 図形 9">
              <a:extLst>
                <a:ext uri="{FF2B5EF4-FFF2-40B4-BE49-F238E27FC236}">
                  <a16:creationId xmlns:a16="http://schemas.microsoft.com/office/drawing/2014/main" id="{A5E2B5FA-102F-5343-15C8-A6BAAD54D6E1}"/>
                </a:ext>
              </a:extLst>
            </p:cNvPr>
            <p:cNvSpPr/>
            <p:nvPr/>
          </p:nvSpPr>
          <p:spPr>
            <a:xfrm rot="5400000">
              <a:off x="2446344" y="1603789"/>
              <a:ext cx="2321118" cy="2324791"/>
            </a:xfrm>
            <a:custGeom>
              <a:avLst/>
              <a:gdLst>
                <a:gd name="connsiteX0" fmla="*/ 0 w 1879021"/>
                <a:gd name="connsiteY0" fmla="*/ 154653 h 1908212"/>
                <a:gd name="connsiteX1" fmla="*/ 330048 w 1879021"/>
                <a:gd name="connsiteY1" fmla="*/ 0 h 1908212"/>
                <a:gd name="connsiteX2" fmla="*/ 655481 w 1879021"/>
                <a:gd name="connsiteY2" fmla="*/ 152491 h 1908212"/>
                <a:gd name="connsiteX3" fmla="*/ 658069 w 1879021"/>
                <a:gd name="connsiteY3" fmla="*/ 203746 h 1908212"/>
                <a:gd name="connsiteX4" fmla="*/ 1820368 w 1879021"/>
                <a:gd name="connsiteY4" fmla="*/ 1252622 h 1908212"/>
                <a:gd name="connsiteX5" fmla="*/ 1845128 w 1879021"/>
                <a:gd name="connsiteY5" fmla="*/ 1251371 h 1908212"/>
                <a:gd name="connsiteX6" fmla="*/ 1708878 w 1879021"/>
                <a:gd name="connsiteY6" fmla="*/ 1542145 h 1908212"/>
                <a:gd name="connsiteX7" fmla="*/ 1879021 w 1879021"/>
                <a:gd name="connsiteY7" fmla="*/ 1905250 h 1908212"/>
                <a:gd name="connsiteX8" fmla="*/ 1820368 w 1879021"/>
                <a:gd name="connsiteY8" fmla="*/ 1908212 h 1908212"/>
                <a:gd name="connsiteX9" fmla="*/ 5864 w 1879021"/>
                <a:gd name="connsiteY9" fmla="*/ 270776 h 1908212"/>
                <a:gd name="connsiteX10" fmla="*/ 0 w 1879021"/>
                <a:gd name="connsiteY10" fmla="*/ 154653 h 190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9021" h="1908212">
                  <a:moveTo>
                    <a:pt x="0" y="154653"/>
                  </a:moveTo>
                  <a:lnTo>
                    <a:pt x="330048" y="0"/>
                  </a:lnTo>
                  <a:lnTo>
                    <a:pt x="655481" y="152491"/>
                  </a:lnTo>
                  <a:lnTo>
                    <a:pt x="658069" y="203746"/>
                  </a:lnTo>
                  <a:cubicBezTo>
                    <a:pt x="717900" y="792883"/>
                    <a:pt x="1215446" y="1252622"/>
                    <a:pt x="1820368" y="1252622"/>
                  </a:cubicBezTo>
                  <a:lnTo>
                    <a:pt x="1845128" y="1251371"/>
                  </a:lnTo>
                  <a:lnTo>
                    <a:pt x="1708878" y="1542145"/>
                  </a:lnTo>
                  <a:lnTo>
                    <a:pt x="1879021" y="1905250"/>
                  </a:lnTo>
                  <a:lnTo>
                    <a:pt x="1820368" y="1908212"/>
                  </a:lnTo>
                  <a:cubicBezTo>
                    <a:pt x="876002" y="1908212"/>
                    <a:pt x="99267" y="1190500"/>
                    <a:pt x="5864" y="270776"/>
                  </a:cubicBezTo>
                  <a:lnTo>
                    <a:pt x="0" y="154653"/>
                  </a:lnTo>
                  <a:close/>
                </a:path>
              </a:pathLst>
            </a:custGeom>
            <a:solidFill>
              <a:srgbClr val="0070C0">
                <a:alpha val="20000"/>
              </a:srgbClr>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t" anchorCtr="0">
              <a:noAutofit/>
            </a:bodyPr>
            <a:lstStyle/>
            <a:p>
              <a:pPr marL="285750" indent="-285750" algn="ctr">
                <a:buFont typeface="Wingdings" panose="05000000000000000000" pitchFamily="2" charset="2"/>
                <a:buChar char="Ø"/>
              </a:pP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1" name="フリーフォーム: 図形 10">
              <a:extLst>
                <a:ext uri="{FF2B5EF4-FFF2-40B4-BE49-F238E27FC236}">
                  <a16:creationId xmlns:a16="http://schemas.microsoft.com/office/drawing/2014/main" id="{8FB764A3-BA77-D8D6-D4BB-0E4A6F01DD1C}"/>
                </a:ext>
              </a:extLst>
            </p:cNvPr>
            <p:cNvSpPr/>
            <p:nvPr/>
          </p:nvSpPr>
          <p:spPr>
            <a:xfrm rot="5400000">
              <a:off x="4859918" y="1736765"/>
              <a:ext cx="2330808" cy="2081150"/>
            </a:xfrm>
            <a:custGeom>
              <a:avLst/>
              <a:gdLst>
                <a:gd name="connsiteX0" fmla="*/ 0 w 1886867"/>
                <a:gd name="connsiteY0" fmla="*/ 1708229 h 1708229"/>
                <a:gd name="connsiteX1" fmla="*/ 3831 w 1886867"/>
                <a:gd name="connsiteY1" fmla="*/ 1632355 h 1708229"/>
                <a:gd name="connsiteX2" fmla="*/ 1631850 w 1886867"/>
                <a:gd name="connsiteY2" fmla="*/ 4336 h 1708229"/>
                <a:gd name="connsiteX3" fmla="*/ 1717717 w 1886867"/>
                <a:gd name="connsiteY3" fmla="*/ 0 h 1708229"/>
                <a:gd name="connsiteX4" fmla="*/ 1886867 w 1886867"/>
                <a:gd name="connsiteY4" fmla="*/ 360985 h 1708229"/>
                <a:gd name="connsiteX5" fmla="*/ 1749575 w 1886867"/>
                <a:gd name="connsiteY5" fmla="*/ 653981 h 1708229"/>
                <a:gd name="connsiteX6" fmla="*/ 1698880 w 1886867"/>
                <a:gd name="connsiteY6" fmla="*/ 656541 h 1708229"/>
                <a:gd name="connsiteX7" fmla="*/ 656036 w 1886867"/>
                <a:gd name="connsiteY7" fmla="*/ 1699385 h 1708229"/>
                <a:gd name="connsiteX8" fmla="*/ 655600 w 1886867"/>
                <a:gd name="connsiteY8" fmla="*/ 1708028 h 1708229"/>
                <a:gd name="connsiteX9" fmla="*/ 328015 w 1886867"/>
                <a:gd name="connsiteY9" fmla="*/ 1554529 h 1708229"/>
                <a:gd name="connsiteX10" fmla="*/ 0 w 1886867"/>
                <a:gd name="connsiteY10" fmla="*/ 1708229 h 170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6867" h="1708229">
                  <a:moveTo>
                    <a:pt x="0" y="1708229"/>
                  </a:moveTo>
                  <a:lnTo>
                    <a:pt x="3831" y="1632355"/>
                  </a:lnTo>
                  <a:cubicBezTo>
                    <a:pt x="91007" y="773946"/>
                    <a:pt x="773441" y="91512"/>
                    <a:pt x="1631850" y="4336"/>
                  </a:cubicBezTo>
                  <a:lnTo>
                    <a:pt x="1717717" y="0"/>
                  </a:lnTo>
                  <a:lnTo>
                    <a:pt x="1886867" y="360985"/>
                  </a:lnTo>
                  <a:lnTo>
                    <a:pt x="1749575" y="653981"/>
                  </a:lnTo>
                  <a:lnTo>
                    <a:pt x="1698880" y="656541"/>
                  </a:lnTo>
                  <a:cubicBezTo>
                    <a:pt x="1149019" y="712382"/>
                    <a:pt x="711878" y="1149523"/>
                    <a:pt x="656036" y="1699385"/>
                  </a:cubicBezTo>
                  <a:lnTo>
                    <a:pt x="655600" y="1708028"/>
                  </a:lnTo>
                  <a:lnTo>
                    <a:pt x="328015" y="1554529"/>
                  </a:lnTo>
                  <a:lnTo>
                    <a:pt x="0" y="1708229"/>
                  </a:lnTo>
                  <a:close/>
                </a:path>
              </a:pathLst>
            </a:custGeom>
            <a:solidFill>
              <a:srgbClr val="00B050">
                <a:alpha val="20000"/>
              </a:srgbClr>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t" anchorCtr="0">
              <a:noAutofit/>
            </a:bodyPr>
            <a:lstStyle/>
            <a:p>
              <a:pPr marL="285750" indent="-285750" algn="ctr">
                <a:buFont typeface="Wingdings" panose="05000000000000000000" pitchFamily="2" charset="2"/>
                <a:buChar char="Ø"/>
              </a:pPr>
              <a:endParaRPr kumimoji="1" lang="ja-JP" altLang="en-US" sz="1400" dirty="0">
                <a:solidFill>
                  <a:srgbClr val="00B050"/>
                </a:solidFill>
                <a:latin typeface="メイリオ" panose="020B0604030504040204" pitchFamily="50" charset="-128"/>
                <a:ea typeface="メイリオ" panose="020B0604030504040204" pitchFamily="50" charset="-128"/>
              </a:endParaRPr>
            </a:p>
          </p:txBody>
        </p:sp>
        <p:sp>
          <p:nvSpPr>
            <p:cNvPr id="12" name="フリーフォーム: 図形 11">
              <a:extLst>
                <a:ext uri="{FF2B5EF4-FFF2-40B4-BE49-F238E27FC236}">
                  <a16:creationId xmlns:a16="http://schemas.microsoft.com/office/drawing/2014/main" id="{E20108E5-7C37-D972-6EA7-B9449A1243F2}"/>
                </a:ext>
              </a:extLst>
            </p:cNvPr>
            <p:cNvSpPr/>
            <p:nvPr/>
          </p:nvSpPr>
          <p:spPr>
            <a:xfrm rot="5400000">
              <a:off x="2482953" y="3942184"/>
              <a:ext cx="2168400" cy="2274204"/>
            </a:xfrm>
            <a:custGeom>
              <a:avLst/>
              <a:gdLst>
                <a:gd name="connsiteX0" fmla="*/ 0 w 1755391"/>
                <a:gd name="connsiteY0" fmla="*/ 1517043 h 1866690"/>
                <a:gd name="connsiteX1" fmla="*/ 145235 w 1755391"/>
                <a:gd name="connsiteY1" fmla="*/ 1207095 h 1866690"/>
                <a:gd name="connsiteX2" fmla="*/ 166929 w 1755391"/>
                <a:gd name="connsiteY2" fmla="*/ 1203784 h 1866690"/>
                <a:gd name="connsiteX3" fmla="*/ 1099801 w 1755391"/>
                <a:gd name="connsiteY3" fmla="*/ 59189 h 1866690"/>
                <a:gd name="connsiteX4" fmla="*/ 1096949 w 1755391"/>
                <a:gd name="connsiteY4" fmla="*/ 2704 h 1866690"/>
                <a:gd name="connsiteX5" fmla="*/ 1421790 w 1755391"/>
                <a:gd name="connsiteY5" fmla="*/ 154918 h 1866690"/>
                <a:gd name="connsiteX6" fmla="*/ 1752402 w 1755391"/>
                <a:gd name="connsiteY6" fmla="*/ 0 h 1866690"/>
                <a:gd name="connsiteX7" fmla="*/ 1755391 w 1755391"/>
                <a:gd name="connsiteY7" fmla="*/ 59189 h 1866690"/>
                <a:gd name="connsiteX8" fmla="*/ 299054 w 1755391"/>
                <a:gd name="connsiteY8" fmla="*/ 1846054 h 1866690"/>
                <a:gd name="connsiteX9" fmla="*/ 163837 w 1755391"/>
                <a:gd name="connsiteY9" fmla="*/ 1866690 h 1866690"/>
                <a:gd name="connsiteX10" fmla="*/ 0 w 1755391"/>
                <a:gd name="connsiteY10" fmla="*/ 1517043 h 186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55391" h="1866690">
                  <a:moveTo>
                    <a:pt x="0" y="1517043"/>
                  </a:moveTo>
                  <a:lnTo>
                    <a:pt x="145235" y="1207095"/>
                  </a:lnTo>
                  <a:lnTo>
                    <a:pt x="166929" y="1203784"/>
                  </a:lnTo>
                  <a:cubicBezTo>
                    <a:pt x="699318" y="1094841"/>
                    <a:pt x="1099801" y="623783"/>
                    <a:pt x="1099801" y="59189"/>
                  </a:cubicBezTo>
                  <a:lnTo>
                    <a:pt x="1096949" y="2704"/>
                  </a:lnTo>
                  <a:lnTo>
                    <a:pt x="1421790" y="154918"/>
                  </a:lnTo>
                  <a:lnTo>
                    <a:pt x="1752402" y="0"/>
                  </a:lnTo>
                  <a:lnTo>
                    <a:pt x="1755391" y="59189"/>
                  </a:lnTo>
                  <a:cubicBezTo>
                    <a:pt x="1755391" y="940597"/>
                    <a:pt x="1130184" y="1675980"/>
                    <a:pt x="299054" y="1846054"/>
                  </a:cubicBezTo>
                  <a:lnTo>
                    <a:pt x="163837" y="1866690"/>
                  </a:lnTo>
                  <a:lnTo>
                    <a:pt x="0" y="1517043"/>
                  </a:lnTo>
                  <a:close/>
                </a:path>
              </a:pathLst>
            </a:custGeom>
            <a:solidFill>
              <a:srgbClr val="FFC000">
                <a:alpha val="20000"/>
              </a:srgbClr>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t" anchorCtr="0">
              <a:noAutofit/>
            </a:bodyPr>
            <a:lstStyle/>
            <a:p>
              <a:pPr marL="285750" indent="-285750" algn="ctr">
                <a:buFont typeface="Wingdings" panose="05000000000000000000" pitchFamily="2" charset="2"/>
                <a:buChar char="Ø"/>
              </a:pP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3" name="フリーフォーム: 図形 12">
              <a:extLst>
                <a:ext uri="{FF2B5EF4-FFF2-40B4-BE49-F238E27FC236}">
                  <a16:creationId xmlns:a16="http://schemas.microsoft.com/office/drawing/2014/main" id="{6F44DC71-835B-A4B6-DF66-4BC21CB7BF73}"/>
                </a:ext>
              </a:extLst>
            </p:cNvPr>
            <p:cNvSpPr/>
            <p:nvPr/>
          </p:nvSpPr>
          <p:spPr>
            <a:xfrm rot="5400000">
              <a:off x="4974411" y="4046582"/>
              <a:ext cx="2135225" cy="2114552"/>
            </a:xfrm>
            <a:custGeom>
              <a:avLst/>
              <a:gdLst>
                <a:gd name="connsiteX0" fmla="*/ 0 w 1728536"/>
                <a:gd name="connsiteY0" fmla="*/ 0 h 1735646"/>
                <a:gd name="connsiteX1" fmla="*/ 107598 w 1728536"/>
                <a:gd name="connsiteY1" fmla="*/ 5433 h 1735646"/>
                <a:gd name="connsiteX2" fmla="*/ 1707978 w 1728536"/>
                <a:gd name="connsiteY2" fmla="*/ 1452353 h 1735646"/>
                <a:gd name="connsiteX3" fmla="*/ 1728536 w 1728536"/>
                <a:gd name="connsiteY3" fmla="*/ 1587058 h 1735646"/>
                <a:gd name="connsiteX4" fmla="*/ 1411432 w 1728536"/>
                <a:gd name="connsiteY4" fmla="*/ 1735646 h 1735646"/>
                <a:gd name="connsiteX5" fmla="*/ 1062541 w 1728536"/>
                <a:gd name="connsiteY5" fmla="*/ 1572163 h 1735646"/>
                <a:gd name="connsiteX6" fmla="*/ 1036918 w 1728536"/>
                <a:gd name="connsiteY6" fmla="*/ 1472511 h 1735646"/>
                <a:gd name="connsiteX7" fmla="*/ 40568 w 1728536"/>
                <a:gd name="connsiteY7" fmla="*/ 657638 h 1735646"/>
                <a:gd name="connsiteX8" fmla="*/ 31390 w 1728536"/>
                <a:gd name="connsiteY8" fmla="*/ 657175 h 1735646"/>
                <a:gd name="connsiteX9" fmla="*/ 169664 w 1728536"/>
                <a:gd name="connsiteY9" fmla="*/ 362082 h 1735646"/>
                <a:gd name="connsiteX10" fmla="*/ 0 w 1728536"/>
                <a:gd name="connsiteY10" fmla="*/ 0 h 1735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8536" h="1735646">
                  <a:moveTo>
                    <a:pt x="0" y="0"/>
                  </a:moveTo>
                  <a:lnTo>
                    <a:pt x="107598" y="5433"/>
                  </a:lnTo>
                  <a:cubicBezTo>
                    <a:pt x="904692" y="86382"/>
                    <a:pt x="1550053" y="680590"/>
                    <a:pt x="1707978" y="1452353"/>
                  </a:cubicBezTo>
                  <a:lnTo>
                    <a:pt x="1728536" y="1587058"/>
                  </a:lnTo>
                  <a:lnTo>
                    <a:pt x="1411432" y="1735646"/>
                  </a:lnTo>
                  <a:lnTo>
                    <a:pt x="1062541" y="1572163"/>
                  </a:lnTo>
                  <a:lnTo>
                    <a:pt x="1036918" y="1472511"/>
                  </a:lnTo>
                  <a:cubicBezTo>
                    <a:pt x="900372" y="1033504"/>
                    <a:pt x="511878" y="705502"/>
                    <a:pt x="40568" y="657638"/>
                  </a:cubicBezTo>
                  <a:lnTo>
                    <a:pt x="31390" y="657175"/>
                  </a:lnTo>
                  <a:lnTo>
                    <a:pt x="169664" y="362082"/>
                  </a:lnTo>
                  <a:lnTo>
                    <a:pt x="0" y="0"/>
                  </a:lnTo>
                  <a:close/>
                </a:path>
              </a:pathLst>
            </a:custGeom>
            <a:solidFill>
              <a:srgbClr val="FF0000">
                <a:alpha val="20000"/>
              </a:srgbClr>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t" anchorCtr="0">
              <a:noAutofit/>
            </a:bodyPr>
            <a:lstStyle/>
            <a:p>
              <a:pPr marL="285750" indent="-285750" algn="ctr">
                <a:buFont typeface="Wingdings" panose="05000000000000000000" pitchFamily="2" charset="2"/>
                <a:buChar char="Ø"/>
              </a:pPr>
              <a:endParaRPr kumimoji="1" lang="ja-JP" altLang="en-US" sz="1400" dirty="0">
                <a:solidFill>
                  <a:srgbClr val="FF800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8453B9F5-C0AE-F9D1-6D9C-96B5E1C4AF70}"/>
                </a:ext>
              </a:extLst>
            </p:cNvPr>
            <p:cNvSpPr txBox="1"/>
            <p:nvPr/>
          </p:nvSpPr>
          <p:spPr>
            <a:xfrm>
              <a:off x="7004293" y="1849909"/>
              <a:ext cx="1368152" cy="523220"/>
            </a:xfrm>
            <a:prstGeom prst="rect">
              <a:avLst/>
            </a:prstGeom>
            <a:noFill/>
          </p:spPr>
          <p:txBody>
            <a:bodyPr wrap="square" rtlCol="0">
              <a:spAutoFit/>
            </a:bodyPr>
            <a:lstStyle/>
            <a:p>
              <a:r>
                <a:rPr kumimoji="1" lang="ja-JP" altLang="en-US" sz="2800" dirty="0">
                  <a:solidFill>
                    <a:srgbClr val="00B050"/>
                  </a:solidFill>
                  <a:latin typeface="HGｺﾞｼｯｸE" panose="020B0909000000000000" pitchFamily="49" charset="-128"/>
                  <a:ea typeface="HGｺﾞｼｯｸE" panose="020B0909000000000000" pitchFamily="49" charset="-128"/>
                </a:rPr>
                <a:t>計画</a:t>
              </a:r>
            </a:p>
          </p:txBody>
        </p:sp>
        <p:sp>
          <p:nvSpPr>
            <p:cNvPr id="16" name="テキスト ボックス 15">
              <a:extLst>
                <a:ext uri="{FF2B5EF4-FFF2-40B4-BE49-F238E27FC236}">
                  <a16:creationId xmlns:a16="http://schemas.microsoft.com/office/drawing/2014/main" id="{B8EB448D-7828-4DD3-4D9C-2E28F45C33C0}"/>
                </a:ext>
              </a:extLst>
            </p:cNvPr>
            <p:cNvSpPr txBox="1"/>
            <p:nvPr/>
          </p:nvSpPr>
          <p:spPr>
            <a:xfrm>
              <a:off x="7095436" y="4476840"/>
              <a:ext cx="1368152" cy="523220"/>
            </a:xfrm>
            <a:prstGeom prst="rect">
              <a:avLst/>
            </a:prstGeom>
            <a:noFill/>
          </p:spPr>
          <p:txBody>
            <a:bodyPr wrap="square" rtlCol="0">
              <a:spAutoFit/>
            </a:bodyPr>
            <a:lstStyle/>
            <a:p>
              <a:r>
                <a:rPr lang="ja-JP" altLang="en-US" sz="2800" dirty="0">
                  <a:solidFill>
                    <a:srgbClr val="FF0000"/>
                  </a:solidFill>
                  <a:latin typeface="HGｺﾞｼｯｸE" panose="020B0909000000000000" pitchFamily="49" charset="-128"/>
                  <a:ea typeface="HGｺﾞｼｯｸE" panose="020B0909000000000000" pitchFamily="49" charset="-128"/>
                </a:rPr>
                <a:t>実行</a:t>
              </a:r>
              <a:endParaRPr kumimoji="1" lang="ja-JP" altLang="en-US" sz="2800" dirty="0">
                <a:solidFill>
                  <a:srgbClr val="FF0000"/>
                </a:solidFill>
                <a:latin typeface="HGｺﾞｼｯｸE" panose="020B0909000000000000" pitchFamily="49" charset="-128"/>
                <a:ea typeface="HGｺﾞｼｯｸE" panose="020B0909000000000000" pitchFamily="49" charset="-128"/>
              </a:endParaRPr>
            </a:p>
          </p:txBody>
        </p:sp>
        <p:sp>
          <p:nvSpPr>
            <p:cNvPr id="17" name="テキスト ボックス 16">
              <a:extLst>
                <a:ext uri="{FF2B5EF4-FFF2-40B4-BE49-F238E27FC236}">
                  <a16:creationId xmlns:a16="http://schemas.microsoft.com/office/drawing/2014/main" id="{906746CB-7E75-E64B-0F7C-3C0A1F0491D2}"/>
                </a:ext>
              </a:extLst>
            </p:cNvPr>
            <p:cNvSpPr txBox="1"/>
            <p:nvPr/>
          </p:nvSpPr>
          <p:spPr>
            <a:xfrm>
              <a:off x="1756843" y="4476840"/>
              <a:ext cx="1368152" cy="523220"/>
            </a:xfrm>
            <a:prstGeom prst="rect">
              <a:avLst/>
            </a:prstGeom>
            <a:noFill/>
          </p:spPr>
          <p:txBody>
            <a:bodyPr wrap="square" rtlCol="0">
              <a:spAutoFit/>
            </a:bodyPr>
            <a:lstStyle/>
            <a:p>
              <a:r>
                <a:rPr lang="ja-JP" altLang="en-US" sz="2800" dirty="0">
                  <a:solidFill>
                    <a:srgbClr val="FFC000"/>
                  </a:solidFill>
                  <a:latin typeface="HGｺﾞｼｯｸE" panose="020B0909000000000000" pitchFamily="49" charset="-128"/>
                  <a:ea typeface="HGｺﾞｼｯｸE" panose="020B0909000000000000" pitchFamily="49" charset="-128"/>
                </a:rPr>
                <a:t>評価</a:t>
              </a:r>
              <a:endParaRPr lang="en-US" altLang="ja-JP" sz="2800" dirty="0">
                <a:solidFill>
                  <a:srgbClr val="FFC000"/>
                </a:solidFill>
                <a:latin typeface="HGｺﾞｼｯｸE" panose="020B0909000000000000" pitchFamily="49" charset="-128"/>
                <a:ea typeface="HGｺﾞｼｯｸE" panose="020B0909000000000000" pitchFamily="49" charset="-128"/>
              </a:endParaRPr>
            </a:p>
          </p:txBody>
        </p:sp>
        <p:sp>
          <p:nvSpPr>
            <p:cNvPr id="18" name="テキスト ボックス 17">
              <a:extLst>
                <a:ext uri="{FF2B5EF4-FFF2-40B4-BE49-F238E27FC236}">
                  <a16:creationId xmlns:a16="http://schemas.microsoft.com/office/drawing/2014/main" id="{AF92C10C-3A7F-A780-EB82-1EAF0B40A383}"/>
                </a:ext>
              </a:extLst>
            </p:cNvPr>
            <p:cNvSpPr txBox="1"/>
            <p:nvPr/>
          </p:nvSpPr>
          <p:spPr>
            <a:xfrm>
              <a:off x="1762528" y="1868173"/>
              <a:ext cx="1368152" cy="523220"/>
            </a:xfrm>
            <a:prstGeom prst="rect">
              <a:avLst/>
            </a:prstGeom>
            <a:noFill/>
          </p:spPr>
          <p:txBody>
            <a:bodyPr wrap="square" rtlCol="0">
              <a:spAutoFit/>
            </a:bodyPr>
            <a:lstStyle/>
            <a:p>
              <a:r>
                <a:rPr kumimoji="1" lang="ja-JP" altLang="en-US" sz="2800" dirty="0">
                  <a:solidFill>
                    <a:srgbClr val="0070C0"/>
                  </a:solidFill>
                  <a:latin typeface="HGｺﾞｼｯｸE" panose="020B0909000000000000" pitchFamily="49" charset="-128"/>
                  <a:ea typeface="HGｺﾞｼｯｸE" panose="020B0909000000000000" pitchFamily="49" charset="-128"/>
                </a:rPr>
                <a:t>改善</a:t>
              </a:r>
            </a:p>
          </p:txBody>
        </p:sp>
      </p:grpSp>
      <p:sp>
        <p:nvSpPr>
          <p:cNvPr id="21" name="二等辺三角形 20">
            <a:extLst>
              <a:ext uri="{FF2B5EF4-FFF2-40B4-BE49-F238E27FC236}">
                <a16:creationId xmlns:a16="http://schemas.microsoft.com/office/drawing/2014/main" id="{F9F09DC0-3A76-C4E4-FFDD-8CCA10377383}"/>
              </a:ext>
            </a:extLst>
          </p:cNvPr>
          <p:cNvSpPr/>
          <p:nvPr/>
        </p:nvSpPr>
        <p:spPr>
          <a:xfrm rot="16200000">
            <a:off x="3272148" y="4662577"/>
            <a:ext cx="811031" cy="216084"/>
          </a:xfrm>
          <a:prstGeom prst="triangle">
            <a:avLst/>
          </a:prstGeom>
          <a:solidFill>
            <a:srgbClr val="FFC000"/>
          </a:solid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22" name="グループ化 21">
            <a:extLst>
              <a:ext uri="{FF2B5EF4-FFF2-40B4-BE49-F238E27FC236}">
                <a16:creationId xmlns:a16="http://schemas.microsoft.com/office/drawing/2014/main" id="{F7A37580-58AC-122E-A603-8581D9C447C5}"/>
              </a:ext>
            </a:extLst>
          </p:cNvPr>
          <p:cNvGrpSpPr/>
          <p:nvPr/>
        </p:nvGrpSpPr>
        <p:grpSpPr>
          <a:xfrm>
            <a:off x="9273481" y="6165304"/>
            <a:ext cx="632520" cy="623570"/>
            <a:chOff x="9237423" y="6256911"/>
            <a:chExt cx="593832" cy="593832"/>
          </a:xfrm>
        </p:grpSpPr>
        <p:pic>
          <p:nvPicPr>
            <p:cNvPr id="23" name="図 22">
              <a:extLst>
                <a:ext uri="{FF2B5EF4-FFF2-40B4-BE49-F238E27FC236}">
                  <a16:creationId xmlns:a16="http://schemas.microsoft.com/office/drawing/2014/main" id="{3B831D69-B387-182B-B1F0-ED7BB1BE36AC}"/>
                </a:ext>
              </a:extLst>
            </p:cNvPr>
            <p:cNvPicPr>
              <a:picLocks noChangeAspect="1"/>
            </p:cNvPicPr>
            <p:nvPr/>
          </p:nvPicPr>
          <p:blipFill>
            <a:blip r:embed="rId3">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24" name="テキスト ボックス 23">
              <a:extLst>
                <a:ext uri="{FF2B5EF4-FFF2-40B4-BE49-F238E27FC236}">
                  <a16:creationId xmlns:a16="http://schemas.microsoft.com/office/drawing/2014/main" id="{56B33977-733A-F031-66BD-337735AC757D}"/>
                </a:ext>
              </a:extLst>
            </p:cNvPr>
            <p:cNvSpPr txBox="1"/>
            <p:nvPr/>
          </p:nvSpPr>
          <p:spPr>
            <a:xfrm>
              <a:off x="9327200" y="6340619"/>
              <a:ext cx="504055" cy="381029"/>
            </a:xfrm>
            <a:prstGeom prst="rect">
              <a:avLst/>
            </a:prstGeom>
            <a:noFill/>
          </p:spPr>
          <p:txBody>
            <a:bodyPr wrap="square" rtlCol="0">
              <a:spAutoFit/>
            </a:bodyPr>
            <a:lstStyle/>
            <a:p>
              <a:r>
                <a:rPr lang="en-US" altLang="ja-JP" sz="2000" b="1" dirty="0">
                  <a:solidFill>
                    <a:schemeClr val="bg1"/>
                  </a:solidFill>
                </a:rPr>
                <a:t>25</a:t>
              </a:r>
              <a:endParaRPr kumimoji="1" lang="ja-JP" altLang="en-US" sz="2000" b="1" dirty="0">
                <a:solidFill>
                  <a:schemeClr val="bg1"/>
                </a:solidFill>
              </a:endParaRPr>
            </a:p>
          </p:txBody>
        </p:sp>
      </p:grpSp>
      <p:pic>
        <p:nvPicPr>
          <p:cNvPr id="4" name="図 3">
            <a:extLst>
              <a:ext uri="{FF2B5EF4-FFF2-40B4-BE49-F238E27FC236}">
                <a16:creationId xmlns:a16="http://schemas.microsoft.com/office/drawing/2014/main" id="{D23C5551-B9D9-1627-CA17-F6D51ACAE8B2}"/>
              </a:ext>
            </a:extLst>
          </p:cNvPr>
          <p:cNvPicPr>
            <a:picLocks noChangeAspect="1"/>
          </p:cNvPicPr>
          <p:nvPr/>
        </p:nvPicPr>
        <p:blipFill>
          <a:blip r:embed="rId4"/>
          <a:stretch>
            <a:fillRect/>
          </a:stretch>
        </p:blipFill>
        <p:spPr>
          <a:xfrm>
            <a:off x="21441" y="3140968"/>
            <a:ext cx="3548180" cy="2930256"/>
          </a:xfrm>
          <a:prstGeom prst="rect">
            <a:avLst/>
          </a:prstGeom>
        </p:spPr>
      </p:pic>
    </p:spTree>
    <p:extLst>
      <p:ext uri="{BB962C8B-B14F-4D97-AF65-F5344CB8AC3E}">
        <p14:creationId xmlns:p14="http://schemas.microsoft.com/office/powerpoint/2010/main" val="2300236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2B80265-FB1B-695D-0C41-71EE4A4819C7}"/>
              </a:ext>
            </a:extLst>
          </p:cNvPr>
          <p:cNvSpPr>
            <a:spLocks noGrp="1"/>
          </p:cNvSpPr>
          <p:nvPr>
            <p:ph type="sldNum" sz="quarter" idx="12"/>
          </p:nvPr>
        </p:nvSpPr>
        <p:spPr/>
        <p:txBody>
          <a:bodyPr/>
          <a:lstStyle/>
          <a:p>
            <a:pPr>
              <a:defRPr/>
            </a:pPr>
            <a:fld id="{60A22B37-C63D-4351-B200-001FD5FEEFC0}" type="slidenum">
              <a:rPr lang="en-US" altLang="ja-JP" smtClean="0">
                <a:solidFill>
                  <a:srgbClr val="000000"/>
                </a:solidFill>
              </a:rPr>
              <a:pPr>
                <a:defRPr/>
              </a:pPr>
              <a:t>27</a:t>
            </a:fld>
            <a:endParaRPr lang="en-US" altLang="ja-JP" dirty="0">
              <a:solidFill>
                <a:srgbClr val="000000"/>
              </a:solidFill>
            </a:endParaRPr>
          </a:p>
        </p:txBody>
      </p:sp>
      <p:pic>
        <p:nvPicPr>
          <p:cNvPr id="3" name="図 2">
            <a:extLst>
              <a:ext uri="{FF2B5EF4-FFF2-40B4-BE49-F238E27FC236}">
                <a16:creationId xmlns:a16="http://schemas.microsoft.com/office/drawing/2014/main" id="{B309C9D1-0992-5063-CCC5-46F44A1BDF3E}"/>
              </a:ext>
            </a:extLst>
          </p:cNvPr>
          <p:cNvPicPr>
            <a:picLocks noChangeAspect="1"/>
          </p:cNvPicPr>
          <p:nvPr/>
        </p:nvPicPr>
        <p:blipFill>
          <a:blip r:embed="rId2"/>
          <a:stretch>
            <a:fillRect/>
          </a:stretch>
        </p:blipFill>
        <p:spPr>
          <a:xfrm>
            <a:off x="1795662" y="102161"/>
            <a:ext cx="3089712" cy="309710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4" name="図 3">
            <a:extLst>
              <a:ext uri="{FF2B5EF4-FFF2-40B4-BE49-F238E27FC236}">
                <a16:creationId xmlns:a16="http://schemas.microsoft.com/office/drawing/2014/main" id="{5D747F19-67B5-3048-3AE1-87E6AA0FCD18}"/>
              </a:ext>
            </a:extLst>
          </p:cNvPr>
          <p:cNvPicPr>
            <a:picLocks noChangeAspect="1"/>
          </p:cNvPicPr>
          <p:nvPr/>
        </p:nvPicPr>
        <p:blipFill>
          <a:blip r:embed="rId3"/>
          <a:stretch>
            <a:fillRect/>
          </a:stretch>
        </p:blipFill>
        <p:spPr>
          <a:xfrm>
            <a:off x="5093592" y="97727"/>
            <a:ext cx="2776447" cy="311081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図 6">
            <a:extLst>
              <a:ext uri="{FF2B5EF4-FFF2-40B4-BE49-F238E27FC236}">
                <a16:creationId xmlns:a16="http://schemas.microsoft.com/office/drawing/2014/main" id="{2C15380F-3545-C02F-A88E-074C125B859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5441" y="4799416"/>
            <a:ext cx="3063082" cy="20432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6">
            <a:extLst>
              <a:ext uri="{FF2B5EF4-FFF2-40B4-BE49-F238E27FC236}">
                <a16:creationId xmlns:a16="http://schemas.microsoft.com/office/drawing/2014/main" id="{8C5AA894-285B-D96B-3FEE-6167843B9EE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84700" y="3655279"/>
            <a:ext cx="3171741" cy="21121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8">
            <a:extLst>
              <a:ext uri="{FF2B5EF4-FFF2-40B4-BE49-F238E27FC236}">
                <a16:creationId xmlns:a16="http://schemas.microsoft.com/office/drawing/2014/main" id="{73493E64-7AE6-B4F0-3C10-8E5DDE5A1DB5}"/>
              </a:ext>
            </a:extLst>
          </p:cNvPr>
          <p:cNvPicPr>
            <a:picLocks noChangeAspect="1"/>
          </p:cNvPicPr>
          <p:nvPr/>
        </p:nvPicPr>
        <p:blipFill>
          <a:blip r:embed="rId6"/>
          <a:stretch>
            <a:fillRect/>
          </a:stretch>
        </p:blipFill>
        <p:spPr>
          <a:xfrm>
            <a:off x="6033121" y="4077072"/>
            <a:ext cx="3872880" cy="2662633"/>
          </a:xfrm>
          <a:prstGeom prst="rect">
            <a:avLst/>
          </a:prstGeom>
        </p:spPr>
      </p:pic>
      <p:pic>
        <p:nvPicPr>
          <p:cNvPr id="7" name="Picture 2">
            <a:extLst>
              <a:ext uri="{FF2B5EF4-FFF2-40B4-BE49-F238E27FC236}">
                <a16:creationId xmlns:a16="http://schemas.microsoft.com/office/drawing/2014/main" id="{DEEA3A4A-FA5B-A4B9-C094-31CA416EEC37}"/>
              </a:ext>
            </a:extLst>
          </p:cNvPr>
          <p:cNvPicPr>
            <a:picLocks noChangeAspect="1" noChangeArrowheads="1"/>
          </p:cNvPicPr>
          <p:nvPr/>
        </p:nvPicPr>
        <p:blipFill>
          <a:blip r:embed="rId7">
            <a:alphaModFix amt="24000"/>
            <a:extLst>
              <a:ext uri="{28A0092B-C50C-407E-A947-70E740481C1C}">
                <a14:useLocalDpi xmlns:a14="http://schemas.microsoft.com/office/drawing/2010/main" val="0"/>
              </a:ext>
            </a:extLst>
          </a:blip>
          <a:srcRect/>
          <a:stretch>
            <a:fillRect/>
          </a:stretch>
        </p:blipFill>
        <p:spPr bwMode="auto">
          <a:xfrm>
            <a:off x="5949554" y="2878879"/>
            <a:ext cx="4405992" cy="4550008"/>
          </a:xfrm>
          <a:prstGeom prst="rect">
            <a:avLst/>
          </a:prstGeom>
          <a:noFill/>
          <a:extLst>
            <a:ext uri="{909E8E84-426E-40DD-AFC4-6F175D3DCCD1}">
              <a14:hiddenFill xmlns:a14="http://schemas.microsoft.com/office/drawing/2010/main">
                <a:solidFill>
                  <a:srgbClr val="FFFFFF"/>
                </a:solidFill>
              </a14:hiddenFill>
            </a:ext>
          </a:extLst>
        </p:spPr>
      </p:pic>
      <p:pic>
        <p:nvPicPr>
          <p:cNvPr id="11" name="図 3">
            <a:extLst>
              <a:ext uri="{FF2B5EF4-FFF2-40B4-BE49-F238E27FC236}">
                <a16:creationId xmlns:a16="http://schemas.microsoft.com/office/drawing/2014/main" id="{BAD057DB-4A24-60E5-E82B-41C11110AFE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763" y="4742895"/>
            <a:ext cx="2874808" cy="21562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a:extLst>
              <a:ext uri="{FF2B5EF4-FFF2-40B4-BE49-F238E27FC236}">
                <a16:creationId xmlns:a16="http://schemas.microsoft.com/office/drawing/2014/main" id="{A4FF7689-35BA-E756-2272-47A36CE54BCE}"/>
              </a:ext>
            </a:extLst>
          </p:cNvPr>
          <p:cNvSpPr txBox="1"/>
          <p:nvPr/>
        </p:nvSpPr>
        <p:spPr>
          <a:xfrm>
            <a:off x="3188988" y="4621981"/>
            <a:ext cx="1787097" cy="461665"/>
          </a:xfrm>
          <a:prstGeom prst="rect">
            <a:avLst/>
          </a:prstGeom>
          <a:noFill/>
        </p:spPr>
        <p:txBody>
          <a:bodyPr wrap="square" rtlCol="0">
            <a:spAutoFit/>
          </a:bodyPr>
          <a:lstStyle/>
          <a:p>
            <a:r>
              <a:rPr kumimoji="1" lang="ja-JP" altLang="en-US" sz="2400" b="1" dirty="0"/>
              <a:t>豊かな自然</a:t>
            </a:r>
          </a:p>
        </p:txBody>
      </p:sp>
      <p:sp>
        <p:nvSpPr>
          <p:cNvPr id="12" name="四角形: 角を丸くする 12">
            <a:extLst>
              <a:ext uri="{FF2B5EF4-FFF2-40B4-BE49-F238E27FC236}">
                <a16:creationId xmlns:a16="http://schemas.microsoft.com/office/drawing/2014/main" id="{73AAC7C9-C21D-D421-97BC-32710C0AF00F}"/>
              </a:ext>
            </a:extLst>
          </p:cNvPr>
          <p:cNvSpPr/>
          <p:nvPr/>
        </p:nvSpPr>
        <p:spPr>
          <a:xfrm>
            <a:off x="1561800" y="5008110"/>
            <a:ext cx="2679611" cy="72989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chemeClr val="bg1"/>
                </a:solidFill>
              </a:rPr>
              <a:t>リアルな体験学習</a:t>
            </a:r>
          </a:p>
        </p:txBody>
      </p:sp>
      <p:sp>
        <p:nvSpPr>
          <p:cNvPr id="13" name="テキスト ボックス 12">
            <a:extLst>
              <a:ext uri="{FF2B5EF4-FFF2-40B4-BE49-F238E27FC236}">
                <a16:creationId xmlns:a16="http://schemas.microsoft.com/office/drawing/2014/main" id="{3DB89D1C-DA9E-9470-45A2-07A359FB4512}"/>
              </a:ext>
            </a:extLst>
          </p:cNvPr>
          <p:cNvSpPr txBox="1"/>
          <p:nvPr/>
        </p:nvSpPr>
        <p:spPr>
          <a:xfrm>
            <a:off x="5618050" y="4634639"/>
            <a:ext cx="2746439" cy="461665"/>
          </a:xfrm>
          <a:prstGeom prst="rect">
            <a:avLst/>
          </a:prstGeom>
          <a:noFill/>
        </p:spPr>
        <p:txBody>
          <a:bodyPr wrap="square" rtlCol="0">
            <a:spAutoFit/>
          </a:bodyPr>
          <a:lstStyle/>
          <a:p>
            <a:r>
              <a:rPr kumimoji="1" lang="ja-JP" altLang="en-US" sz="2400" b="1" dirty="0"/>
              <a:t>人と人とのつながり</a:t>
            </a:r>
          </a:p>
        </p:txBody>
      </p:sp>
      <p:sp>
        <p:nvSpPr>
          <p:cNvPr id="14" name="四角形: 角を丸くする 12">
            <a:extLst>
              <a:ext uri="{FF2B5EF4-FFF2-40B4-BE49-F238E27FC236}">
                <a16:creationId xmlns:a16="http://schemas.microsoft.com/office/drawing/2014/main" id="{3D99A827-BC77-5568-4086-CF77B713FB0A}"/>
              </a:ext>
            </a:extLst>
          </p:cNvPr>
          <p:cNvSpPr/>
          <p:nvPr/>
        </p:nvSpPr>
        <p:spPr>
          <a:xfrm>
            <a:off x="6271710" y="5018965"/>
            <a:ext cx="3303394" cy="72989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chemeClr val="bg1"/>
                </a:solidFill>
              </a:rPr>
              <a:t>アイデンティティの確立</a:t>
            </a:r>
          </a:p>
        </p:txBody>
      </p:sp>
      <p:sp>
        <p:nvSpPr>
          <p:cNvPr id="15" name="テキスト ボックス 14">
            <a:extLst>
              <a:ext uri="{FF2B5EF4-FFF2-40B4-BE49-F238E27FC236}">
                <a16:creationId xmlns:a16="http://schemas.microsoft.com/office/drawing/2014/main" id="{935C5803-A849-AFC9-0B8D-74079ABEDBEA}"/>
              </a:ext>
            </a:extLst>
          </p:cNvPr>
          <p:cNvSpPr txBox="1"/>
          <p:nvPr/>
        </p:nvSpPr>
        <p:spPr>
          <a:xfrm>
            <a:off x="3680247" y="3044395"/>
            <a:ext cx="2917118" cy="461665"/>
          </a:xfrm>
          <a:prstGeom prst="rect">
            <a:avLst/>
          </a:prstGeom>
          <a:noFill/>
        </p:spPr>
        <p:txBody>
          <a:bodyPr wrap="square" rtlCol="0">
            <a:spAutoFit/>
          </a:bodyPr>
          <a:lstStyle/>
          <a:p>
            <a:r>
              <a:rPr kumimoji="1" lang="ja-JP" altLang="en-US" sz="2400" dirty="0"/>
              <a:t>子供（やまなしの宝）</a:t>
            </a:r>
          </a:p>
        </p:txBody>
      </p:sp>
      <p:sp>
        <p:nvSpPr>
          <p:cNvPr id="16" name="四角形: 角を丸くする 12">
            <a:extLst>
              <a:ext uri="{FF2B5EF4-FFF2-40B4-BE49-F238E27FC236}">
                <a16:creationId xmlns:a16="http://schemas.microsoft.com/office/drawing/2014/main" id="{D7CD6CB3-A818-5CCF-A061-E5A230A6B816}"/>
              </a:ext>
            </a:extLst>
          </p:cNvPr>
          <p:cNvSpPr/>
          <p:nvPr/>
        </p:nvSpPr>
        <p:spPr>
          <a:xfrm>
            <a:off x="3559049" y="3420540"/>
            <a:ext cx="3175273" cy="72989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000" dirty="0">
                <a:solidFill>
                  <a:schemeClr val="bg1"/>
                </a:solidFill>
              </a:rPr>
              <a:t>自己有用感が高く 主体的に学ぶやまなしの子供たち</a:t>
            </a:r>
          </a:p>
        </p:txBody>
      </p:sp>
      <p:cxnSp>
        <p:nvCxnSpPr>
          <p:cNvPr id="19" name="直線コネクタ 18">
            <a:extLst>
              <a:ext uri="{FF2B5EF4-FFF2-40B4-BE49-F238E27FC236}">
                <a16:creationId xmlns:a16="http://schemas.microsoft.com/office/drawing/2014/main" id="{77491710-247F-59DA-0E8F-72ECBF9B8420}"/>
              </a:ext>
            </a:extLst>
          </p:cNvPr>
          <p:cNvCxnSpPr/>
          <p:nvPr/>
        </p:nvCxnSpPr>
        <p:spPr>
          <a:xfrm flipH="1">
            <a:off x="4257416" y="4147542"/>
            <a:ext cx="946472" cy="93610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08D40BB2-0DB5-B148-C43D-F639AA89A291}"/>
              </a:ext>
            </a:extLst>
          </p:cNvPr>
          <p:cNvCxnSpPr>
            <a:cxnSpLocks/>
          </p:cNvCxnSpPr>
          <p:nvPr/>
        </p:nvCxnSpPr>
        <p:spPr>
          <a:xfrm>
            <a:off x="5268290" y="4150435"/>
            <a:ext cx="1020091" cy="96840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723ADA52-FAB7-69AB-4322-99ABB1BC9BEB}"/>
              </a:ext>
            </a:extLst>
          </p:cNvPr>
          <p:cNvCxnSpPr>
            <a:cxnSpLocks/>
          </p:cNvCxnSpPr>
          <p:nvPr/>
        </p:nvCxnSpPr>
        <p:spPr>
          <a:xfrm>
            <a:off x="4213468" y="5153883"/>
            <a:ext cx="2058242" cy="6019"/>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25" name="グループ化 24">
            <a:extLst>
              <a:ext uri="{FF2B5EF4-FFF2-40B4-BE49-F238E27FC236}">
                <a16:creationId xmlns:a16="http://schemas.microsoft.com/office/drawing/2014/main" id="{AD113C37-D5FE-25C8-9032-7D3E9C422745}"/>
              </a:ext>
            </a:extLst>
          </p:cNvPr>
          <p:cNvGrpSpPr/>
          <p:nvPr/>
        </p:nvGrpSpPr>
        <p:grpSpPr>
          <a:xfrm>
            <a:off x="9273481" y="6165304"/>
            <a:ext cx="632520" cy="623570"/>
            <a:chOff x="9237423" y="6256911"/>
            <a:chExt cx="593832" cy="593832"/>
          </a:xfrm>
        </p:grpSpPr>
        <p:pic>
          <p:nvPicPr>
            <p:cNvPr id="26" name="図 25">
              <a:extLst>
                <a:ext uri="{FF2B5EF4-FFF2-40B4-BE49-F238E27FC236}">
                  <a16:creationId xmlns:a16="http://schemas.microsoft.com/office/drawing/2014/main" id="{ADF182F3-530A-50CF-9089-6B7F77626CE2}"/>
                </a:ext>
              </a:extLst>
            </p:cNvPr>
            <p:cNvPicPr>
              <a:picLocks noChangeAspect="1"/>
            </p:cNvPicPr>
            <p:nvPr/>
          </p:nvPicPr>
          <p:blipFill>
            <a:blip r:embed="rId9">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27" name="テキスト ボックス 26">
              <a:extLst>
                <a:ext uri="{FF2B5EF4-FFF2-40B4-BE49-F238E27FC236}">
                  <a16:creationId xmlns:a16="http://schemas.microsoft.com/office/drawing/2014/main" id="{82895C43-FEB2-56C7-935D-47B92A63D9EC}"/>
                </a:ext>
              </a:extLst>
            </p:cNvPr>
            <p:cNvSpPr txBox="1"/>
            <p:nvPr/>
          </p:nvSpPr>
          <p:spPr>
            <a:xfrm>
              <a:off x="9327200" y="6340619"/>
              <a:ext cx="504055" cy="381029"/>
            </a:xfrm>
            <a:prstGeom prst="rect">
              <a:avLst/>
            </a:prstGeom>
            <a:noFill/>
          </p:spPr>
          <p:txBody>
            <a:bodyPr wrap="square" rtlCol="0">
              <a:spAutoFit/>
            </a:bodyPr>
            <a:lstStyle/>
            <a:p>
              <a:r>
                <a:rPr lang="en-US" altLang="ja-JP" sz="2000" b="1" dirty="0">
                  <a:solidFill>
                    <a:schemeClr val="bg1"/>
                  </a:solidFill>
                </a:rPr>
                <a:t>26</a:t>
              </a:r>
              <a:endParaRPr kumimoji="1" lang="ja-JP" altLang="en-US" sz="2000" b="1" dirty="0">
                <a:solidFill>
                  <a:schemeClr val="bg1"/>
                </a:solidFill>
              </a:endParaRPr>
            </a:p>
          </p:txBody>
        </p:sp>
      </p:grpSp>
    </p:spTree>
    <p:extLst>
      <p:ext uri="{BB962C8B-B14F-4D97-AF65-F5344CB8AC3E}">
        <p14:creationId xmlns:p14="http://schemas.microsoft.com/office/powerpoint/2010/main" val="174162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9387" y="137878"/>
            <a:ext cx="2538824" cy="16457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図 18"/>
          <p:cNvPicPr/>
          <p:nvPr/>
        </p:nvPicPr>
        <p:blipFill rotWithShape="1">
          <a:blip r:embed="rId3" cstate="print">
            <a:extLst>
              <a:ext uri="{28A0092B-C50C-407E-A947-70E740481C1C}">
                <a14:useLocalDpi xmlns:a14="http://schemas.microsoft.com/office/drawing/2010/main" val="0"/>
              </a:ext>
            </a:extLst>
          </a:blip>
          <a:srcRect/>
          <a:stretch/>
        </p:blipFill>
        <p:spPr bwMode="auto">
          <a:xfrm>
            <a:off x="2726584" y="4346312"/>
            <a:ext cx="2252998" cy="19614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4" name="スライド番号プレースホルダー 3"/>
          <p:cNvSpPr>
            <a:spLocks noGrp="1"/>
          </p:cNvSpPr>
          <p:nvPr>
            <p:ph type="sldNum" sz="quarter" idx="12"/>
          </p:nvPr>
        </p:nvSpPr>
        <p:spPr>
          <a:xfrm>
            <a:off x="7156691" y="6400611"/>
            <a:ext cx="2311400" cy="365125"/>
          </a:xfrm>
        </p:spPr>
        <p:txBody>
          <a:bodyPr/>
          <a:lstStyle/>
          <a:p>
            <a:fld id="{973FA57C-AB59-4833-AF31-95C44D5249F2}" type="slidenum">
              <a:rPr kumimoji="1" lang="ja-JP" altLang="en-US" smtClean="0"/>
              <a:t>28</a:t>
            </a:fld>
            <a:endParaRPr kumimoji="1" lang="ja-JP" altLang="en-US" dirty="0"/>
          </a:p>
        </p:txBody>
      </p:sp>
      <p:pic>
        <p:nvPicPr>
          <p:cNvPr id="9" name="図 8" descr="C:\Users\u11526n132621\Desktop\⑪写真データ\個人ファイル\DSC_0127.JPG"/>
          <p:cNvPicPr/>
          <p:nvPr/>
        </p:nvPicPr>
        <p:blipFill rotWithShape="1">
          <a:blip r:embed="rId4" cstate="print">
            <a:extLst>
              <a:ext uri="{28A0092B-C50C-407E-A947-70E740481C1C}">
                <a14:useLocalDpi xmlns:a14="http://schemas.microsoft.com/office/drawing/2010/main" val="0"/>
              </a:ext>
            </a:extLst>
          </a:blip>
          <a:srcRect/>
          <a:stretch/>
        </p:blipFill>
        <p:spPr bwMode="auto">
          <a:xfrm>
            <a:off x="93751" y="98543"/>
            <a:ext cx="2363139" cy="16673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11" name="図 10"/>
          <p:cNvPicPr/>
          <p:nvPr/>
        </p:nvPicPr>
        <p:blipFill rotWithShape="1">
          <a:blip r:embed="rId5" cstate="print">
            <a:extLst>
              <a:ext uri="{28A0092B-C50C-407E-A947-70E740481C1C}">
                <a14:useLocalDpi xmlns:a14="http://schemas.microsoft.com/office/drawing/2010/main" val="0"/>
              </a:ext>
            </a:extLst>
          </a:blip>
          <a:srcRect/>
          <a:stretch/>
        </p:blipFill>
        <p:spPr bwMode="auto">
          <a:xfrm>
            <a:off x="5072326" y="4372131"/>
            <a:ext cx="2074887" cy="18184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16" name="図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1" y="4281457"/>
            <a:ext cx="2602105" cy="18176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図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49669" y="142322"/>
            <a:ext cx="2222920" cy="1667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図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58783" y="82358"/>
            <a:ext cx="2590732" cy="1727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角丸四角形 21"/>
          <p:cNvSpPr/>
          <p:nvPr/>
        </p:nvSpPr>
        <p:spPr>
          <a:xfrm>
            <a:off x="560512" y="5949280"/>
            <a:ext cx="1440160" cy="77260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0" tIns="0" rIns="0" bIns="0" rtlCol="0" anchor="t" anchorCtr="0"/>
          <a:lstStyle/>
          <a:p>
            <a:pPr marL="285750" indent="-285750" algn="ctr">
              <a:buFont typeface="Wingdings" panose="05000000000000000000" pitchFamily="2" charset="2"/>
              <a:buChar char="Ø"/>
            </a:pPr>
            <a:endParaRPr kumimoji="1" lang="ja-JP" altLang="en-US" sz="1400" dirty="0">
              <a:latin typeface="メイリオ" panose="020B0604030504040204" pitchFamily="50" charset="-128"/>
              <a:ea typeface="メイリオ" panose="020B0604030504040204" pitchFamily="50" charset="-128"/>
            </a:endParaRPr>
          </a:p>
        </p:txBody>
      </p:sp>
      <p:pic>
        <p:nvPicPr>
          <p:cNvPr id="26" name="図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39957" y="4418102"/>
            <a:ext cx="2618903" cy="1708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テキスト ボックス 1">
            <a:extLst>
              <a:ext uri="{FF2B5EF4-FFF2-40B4-BE49-F238E27FC236}">
                <a16:creationId xmlns:a16="http://schemas.microsoft.com/office/drawing/2014/main" id="{C0D772B9-57C0-EE81-5787-C2CB863674F3}"/>
              </a:ext>
            </a:extLst>
          </p:cNvPr>
          <p:cNvSpPr txBox="1"/>
          <p:nvPr/>
        </p:nvSpPr>
        <p:spPr>
          <a:xfrm>
            <a:off x="218583" y="2416857"/>
            <a:ext cx="6110216" cy="523220"/>
          </a:xfrm>
          <a:prstGeom prst="rect">
            <a:avLst/>
          </a:prstGeom>
          <a:noFill/>
        </p:spPr>
        <p:txBody>
          <a:bodyPr wrap="square" rtlCol="0">
            <a:spAutoFit/>
          </a:bodyPr>
          <a:lstStyle/>
          <a:p>
            <a:r>
              <a:rPr kumimoji="1" lang="ja-JP" altLang="en-US" sz="2800" dirty="0">
                <a:solidFill>
                  <a:srgbClr val="FF0000"/>
                </a:solidFill>
              </a:rPr>
              <a:t>ふるさとやまなしの強み</a:t>
            </a:r>
            <a:r>
              <a:rPr kumimoji="1" lang="ja-JP" altLang="en-US" sz="2000" dirty="0"/>
              <a:t>を生かした教育</a:t>
            </a:r>
            <a:endParaRPr kumimoji="1" lang="ja-JP" altLang="en-US" dirty="0"/>
          </a:p>
        </p:txBody>
      </p:sp>
      <p:sp>
        <p:nvSpPr>
          <p:cNvPr id="3" name="四角形: 角を丸くする 16">
            <a:extLst>
              <a:ext uri="{FF2B5EF4-FFF2-40B4-BE49-F238E27FC236}">
                <a16:creationId xmlns:a16="http://schemas.microsoft.com/office/drawing/2014/main" id="{61C4D812-DD7A-7195-7E16-6546821FDE47}"/>
              </a:ext>
            </a:extLst>
          </p:cNvPr>
          <p:cNvSpPr/>
          <p:nvPr/>
        </p:nvSpPr>
        <p:spPr>
          <a:xfrm>
            <a:off x="3224808" y="2987187"/>
            <a:ext cx="6458343" cy="1245989"/>
          </a:xfrm>
          <a:prstGeom prst="round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800" dirty="0">
                <a:solidFill>
                  <a:schemeClr val="tx1"/>
                </a:solidFill>
              </a:rPr>
              <a:t>恵まれた教育環境を生かし、次世代を担う子供たちの未来の可能性を広げていく</a:t>
            </a:r>
            <a:endParaRPr lang="en-US" altLang="ja-JP" sz="2800" dirty="0">
              <a:solidFill>
                <a:schemeClr val="tx1"/>
              </a:solidFill>
            </a:endParaRPr>
          </a:p>
        </p:txBody>
      </p:sp>
      <p:grpSp>
        <p:nvGrpSpPr>
          <p:cNvPr id="5" name="グループ化 4">
            <a:extLst>
              <a:ext uri="{FF2B5EF4-FFF2-40B4-BE49-F238E27FC236}">
                <a16:creationId xmlns:a16="http://schemas.microsoft.com/office/drawing/2014/main" id="{2ADC541F-9339-677E-E8D6-EF7CB709CF4A}"/>
              </a:ext>
            </a:extLst>
          </p:cNvPr>
          <p:cNvGrpSpPr/>
          <p:nvPr/>
        </p:nvGrpSpPr>
        <p:grpSpPr>
          <a:xfrm>
            <a:off x="9029228" y="6227396"/>
            <a:ext cx="632520" cy="623570"/>
            <a:chOff x="9237423" y="6256911"/>
            <a:chExt cx="593832" cy="593832"/>
          </a:xfrm>
        </p:grpSpPr>
        <p:pic>
          <p:nvPicPr>
            <p:cNvPr id="6" name="図 5">
              <a:extLst>
                <a:ext uri="{FF2B5EF4-FFF2-40B4-BE49-F238E27FC236}">
                  <a16:creationId xmlns:a16="http://schemas.microsoft.com/office/drawing/2014/main" id="{45DC3757-CFB8-B27B-4F07-BB297C879C1F}"/>
                </a:ext>
              </a:extLst>
            </p:cNvPr>
            <p:cNvPicPr>
              <a:picLocks noChangeAspect="1"/>
            </p:cNvPicPr>
            <p:nvPr/>
          </p:nvPicPr>
          <p:blipFill>
            <a:blip r:embed="rId10">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7" name="テキスト ボックス 6">
              <a:extLst>
                <a:ext uri="{FF2B5EF4-FFF2-40B4-BE49-F238E27FC236}">
                  <a16:creationId xmlns:a16="http://schemas.microsoft.com/office/drawing/2014/main" id="{B9C0FAF2-EA69-D5D7-30F3-E5656E478A9F}"/>
                </a:ext>
              </a:extLst>
            </p:cNvPr>
            <p:cNvSpPr txBox="1"/>
            <p:nvPr/>
          </p:nvSpPr>
          <p:spPr>
            <a:xfrm>
              <a:off x="9327200" y="6340619"/>
              <a:ext cx="504055" cy="381029"/>
            </a:xfrm>
            <a:prstGeom prst="rect">
              <a:avLst/>
            </a:prstGeom>
            <a:noFill/>
          </p:spPr>
          <p:txBody>
            <a:bodyPr wrap="square" rtlCol="0">
              <a:spAutoFit/>
            </a:bodyPr>
            <a:lstStyle/>
            <a:p>
              <a:r>
                <a:rPr lang="en-US" altLang="ja-JP" sz="2000" b="1" dirty="0">
                  <a:solidFill>
                    <a:schemeClr val="bg1"/>
                  </a:solidFill>
                </a:rPr>
                <a:t>27 </a:t>
              </a:r>
              <a:endParaRPr kumimoji="1" lang="ja-JP" altLang="en-US" sz="2000" b="1" dirty="0">
                <a:solidFill>
                  <a:schemeClr val="bg1"/>
                </a:solidFill>
              </a:endParaRPr>
            </a:p>
          </p:txBody>
        </p:sp>
      </p:grpSp>
    </p:spTree>
    <p:extLst>
      <p:ext uri="{BB962C8B-B14F-4D97-AF65-F5344CB8AC3E}">
        <p14:creationId xmlns:p14="http://schemas.microsoft.com/office/powerpoint/2010/main" val="3038012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47646F6-2741-36DC-0B51-5E43C2425901}"/>
              </a:ext>
            </a:extLst>
          </p:cNvPr>
          <p:cNvPicPr>
            <a:picLocks noChangeAspect="1"/>
          </p:cNvPicPr>
          <p:nvPr/>
        </p:nvPicPr>
        <p:blipFill>
          <a:blip r:embed="rId2"/>
          <a:stretch>
            <a:fillRect/>
          </a:stretch>
        </p:blipFill>
        <p:spPr>
          <a:xfrm>
            <a:off x="118512" y="44624"/>
            <a:ext cx="3102630" cy="4392488"/>
          </a:xfrm>
          <a:prstGeom prst="rect">
            <a:avLst/>
          </a:prstGeom>
          <a:effectLst>
            <a:outerShdw blurRad="368300" dist="38100" dir="2700000" algn="tl" rotWithShape="0">
              <a:prstClr val="black">
                <a:alpha val="67000"/>
              </a:prstClr>
            </a:outerShdw>
          </a:effectLst>
        </p:spPr>
      </p:pic>
      <p:pic>
        <p:nvPicPr>
          <p:cNvPr id="7" name="図 6">
            <a:extLst>
              <a:ext uri="{FF2B5EF4-FFF2-40B4-BE49-F238E27FC236}">
                <a16:creationId xmlns:a16="http://schemas.microsoft.com/office/drawing/2014/main" id="{F7A3B7D7-D56E-89B9-11D3-6DEF438CC600}"/>
              </a:ext>
            </a:extLst>
          </p:cNvPr>
          <p:cNvPicPr>
            <a:picLocks noChangeAspect="1"/>
          </p:cNvPicPr>
          <p:nvPr/>
        </p:nvPicPr>
        <p:blipFill>
          <a:blip r:embed="rId3"/>
          <a:stretch>
            <a:fillRect/>
          </a:stretch>
        </p:blipFill>
        <p:spPr>
          <a:xfrm>
            <a:off x="3330120" y="1003592"/>
            <a:ext cx="3118262" cy="4401440"/>
          </a:xfrm>
          <a:prstGeom prst="rect">
            <a:avLst/>
          </a:prstGeom>
          <a:effectLst>
            <a:outerShdw blurRad="50800" dist="38100" dir="2700000" algn="tl" rotWithShape="0">
              <a:prstClr val="black">
                <a:alpha val="66000"/>
              </a:prstClr>
            </a:outerShdw>
          </a:effectLst>
        </p:spPr>
      </p:pic>
      <p:pic>
        <p:nvPicPr>
          <p:cNvPr id="8" name="図 7">
            <a:extLst>
              <a:ext uri="{FF2B5EF4-FFF2-40B4-BE49-F238E27FC236}">
                <a16:creationId xmlns:a16="http://schemas.microsoft.com/office/drawing/2014/main" id="{83BE83DB-B4E4-B7C7-EEFA-0555D77A284C}"/>
              </a:ext>
            </a:extLst>
          </p:cNvPr>
          <p:cNvPicPr>
            <a:picLocks noChangeAspect="1"/>
          </p:cNvPicPr>
          <p:nvPr/>
        </p:nvPicPr>
        <p:blipFill>
          <a:blip r:embed="rId4"/>
          <a:stretch>
            <a:fillRect/>
          </a:stretch>
        </p:blipFill>
        <p:spPr>
          <a:xfrm>
            <a:off x="6575976" y="1875688"/>
            <a:ext cx="3115305" cy="4401440"/>
          </a:xfrm>
          <a:prstGeom prst="rect">
            <a:avLst/>
          </a:prstGeom>
          <a:effectLst>
            <a:outerShdw blurRad="50800" dist="38100" dir="2700000" algn="tl" rotWithShape="0">
              <a:prstClr val="black">
                <a:alpha val="67000"/>
              </a:prstClr>
            </a:outerShdw>
          </a:effectLst>
        </p:spPr>
      </p:pic>
      <p:sp>
        <p:nvSpPr>
          <p:cNvPr id="4" name="テキスト ボックス 3">
            <a:extLst>
              <a:ext uri="{FF2B5EF4-FFF2-40B4-BE49-F238E27FC236}">
                <a16:creationId xmlns:a16="http://schemas.microsoft.com/office/drawing/2014/main" id="{8C32D188-650D-B0E6-21C7-5EA39F60C3CF}"/>
              </a:ext>
            </a:extLst>
          </p:cNvPr>
          <p:cNvSpPr txBox="1"/>
          <p:nvPr/>
        </p:nvSpPr>
        <p:spPr>
          <a:xfrm>
            <a:off x="3584848" y="106098"/>
            <a:ext cx="5458361" cy="369332"/>
          </a:xfrm>
          <a:prstGeom prst="rect">
            <a:avLst/>
          </a:prstGeom>
          <a:noFill/>
        </p:spPr>
        <p:txBody>
          <a:bodyPr wrap="square">
            <a:spAutoFit/>
          </a:bodyPr>
          <a:lstStyle/>
          <a:p>
            <a:r>
              <a:rPr lang="ja-JP" altLang="en-US" dirty="0"/>
              <a:t>今の連続が、過去を作り、今の連続が未来を作ります。</a:t>
            </a:r>
          </a:p>
        </p:txBody>
      </p:sp>
      <p:sp>
        <p:nvSpPr>
          <p:cNvPr id="9" name="テキスト ボックス 8">
            <a:extLst>
              <a:ext uri="{FF2B5EF4-FFF2-40B4-BE49-F238E27FC236}">
                <a16:creationId xmlns:a16="http://schemas.microsoft.com/office/drawing/2014/main" id="{DADE874F-5CE6-825A-9186-ABD1AD5E7B83}"/>
              </a:ext>
            </a:extLst>
          </p:cNvPr>
          <p:cNvSpPr txBox="1"/>
          <p:nvPr/>
        </p:nvSpPr>
        <p:spPr>
          <a:xfrm>
            <a:off x="7060497" y="1003592"/>
            <a:ext cx="2653976" cy="369332"/>
          </a:xfrm>
          <a:prstGeom prst="rect">
            <a:avLst/>
          </a:prstGeom>
          <a:noFill/>
        </p:spPr>
        <p:txBody>
          <a:bodyPr wrap="square">
            <a:spAutoFit/>
          </a:bodyPr>
          <a:lstStyle/>
          <a:p>
            <a:r>
              <a:rPr lang="ja-JP" altLang="en-US" dirty="0"/>
              <a:t>「未来とは、今である。」</a:t>
            </a:r>
          </a:p>
        </p:txBody>
      </p:sp>
      <p:sp>
        <p:nvSpPr>
          <p:cNvPr id="3" name="テキスト ボックス 2">
            <a:extLst>
              <a:ext uri="{FF2B5EF4-FFF2-40B4-BE49-F238E27FC236}">
                <a16:creationId xmlns:a16="http://schemas.microsoft.com/office/drawing/2014/main" id="{0555A792-B94E-4350-DB23-62027B39A1FA}"/>
              </a:ext>
            </a:extLst>
          </p:cNvPr>
          <p:cNvSpPr txBox="1"/>
          <p:nvPr/>
        </p:nvSpPr>
        <p:spPr>
          <a:xfrm>
            <a:off x="118512" y="5486004"/>
            <a:ext cx="4032448" cy="369332"/>
          </a:xfrm>
          <a:prstGeom prst="rect">
            <a:avLst/>
          </a:prstGeom>
          <a:noFill/>
        </p:spPr>
        <p:txBody>
          <a:bodyPr wrap="square">
            <a:spAutoFit/>
          </a:bodyPr>
          <a:lstStyle/>
          <a:p>
            <a:r>
              <a:rPr lang="ja-JP" altLang="en-US" dirty="0"/>
              <a:t>私たちが日々教室で行っている営みが</a:t>
            </a:r>
          </a:p>
        </p:txBody>
      </p:sp>
      <p:sp>
        <p:nvSpPr>
          <p:cNvPr id="5" name="テキスト ボックス 4">
            <a:extLst>
              <a:ext uri="{FF2B5EF4-FFF2-40B4-BE49-F238E27FC236}">
                <a16:creationId xmlns:a16="http://schemas.microsoft.com/office/drawing/2014/main" id="{7E72BFA4-323C-8B60-6FD2-B4C43F339698}"/>
              </a:ext>
            </a:extLst>
          </p:cNvPr>
          <p:cNvSpPr txBox="1"/>
          <p:nvPr/>
        </p:nvSpPr>
        <p:spPr>
          <a:xfrm>
            <a:off x="3008784" y="6269258"/>
            <a:ext cx="2653976" cy="369332"/>
          </a:xfrm>
          <a:prstGeom prst="rect">
            <a:avLst/>
          </a:prstGeom>
          <a:noFill/>
        </p:spPr>
        <p:txBody>
          <a:bodyPr wrap="square">
            <a:spAutoFit/>
          </a:bodyPr>
          <a:lstStyle/>
          <a:p>
            <a:r>
              <a:rPr lang="ja-JP" altLang="en-US" dirty="0"/>
              <a:t>「未来」を創っています</a:t>
            </a:r>
          </a:p>
        </p:txBody>
      </p:sp>
      <p:grpSp>
        <p:nvGrpSpPr>
          <p:cNvPr id="10" name="グループ化 9">
            <a:extLst>
              <a:ext uri="{FF2B5EF4-FFF2-40B4-BE49-F238E27FC236}">
                <a16:creationId xmlns:a16="http://schemas.microsoft.com/office/drawing/2014/main" id="{A51930F5-75B1-8ACD-3104-3AF84CA74094}"/>
              </a:ext>
            </a:extLst>
          </p:cNvPr>
          <p:cNvGrpSpPr/>
          <p:nvPr/>
        </p:nvGrpSpPr>
        <p:grpSpPr>
          <a:xfrm>
            <a:off x="9029228" y="6227396"/>
            <a:ext cx="632520" cy="623570"/>
            <a:chOff x="9237423" y="6256911"/>
            <a:chExt cx="593832" cy="593832"/>
          </a:xfrm>
        </p:grpSpPr>
        <p:pic>
          <p:nvPicPr>
            <p:cNvPr id="11" name="図 10">
              <a:extLst>
                <a:ext uri="{FF2B5EF4-FFF2-40B4-BE49-F238E27FC236}">
                  <a16:creationId xmlns:a16="http://schemas.microsoft.com/office/drawing/2014/main" id="{5A51FBA0-D455-F5B5-D8D5-C33D774705E9}"/>
                </a:ext>
              </a:extLst>
            </p:cNvPr>
            <p:cNvPicPr>
              <a:picLocks noChangeAspect="1"/>
            </p:cNvPicPr>
            <p:nvPr/>
          </p:nvPicPr>
          <p:blipFill>
            <a:blip r:embed="rId5">
              <a:duotone>
                <a:schemeClr val="accent4">
                  <a:shade val="45000"/>
                  <a:satMod val="135000"/>
                </a:schemeClr>
                <a:prstClr val="white"/>
              </a:duotone>
            </a:blip>
            <a:stretch>
              <a:fillRect/>
            </a:stretch>
          </p:blipFill>
          <p:spPr>
            <a:xfrm>
              <a:off x="9237423" y="6256911"/>
              <a:ext cx="593832" cy="593832"/>
            </a:xfrm>
            <a:prstGeom prst="rect">
              <a:avLst/>
            </a:prstGeom>
          </p:spPr>
        </p:pic>
        <p:sp>
          <p:nvSpPr>
            <p:cNvPr id="12" name="テキスト ボックス 11">
              <a:extLst>
                <a:ext uri="{FF2B5EF4-FFF2-40B4-BE49-F238E27FC236}">
                  <a16:creationId xmlns:a16="http://schemas.microsoft.com/office/drawing/2014/main" id="{A90A3A96-2126-D95A-EDB6-C6247C27E0D0}"/>
                </a:ext>
              </a:extLst>
            </p:cNvPr>
            <p:cNvSpPr txBox="1"/>
            <p:nvPr/>
          </p:nvSpPr>
          <p:spPr>
            <a:xfrm>
              <a:off x="9327200" y="6340619"/>
              <a:ext cx="504055" cy="381029"/>
            </a:xfrm>
            <a:prstGeom prst="rect">
              <a:avLst/>
            </a:prstGeom>
            <a:noFill/>
          </p:spPr>
          <p:txBody>
            <a:bodyPr wrap="square" rtlCol="0">
              <a:spAutoFit/>
            </a:bodyPr>
            <a:lstStyle/>
            <a:p>
              <a:r>
                <a:rPr lang="en-US" altLang="ja-JP" sz="2000" b="1" dirty="0">
                  <a:solidFill>
                    <a:schemeClr val="bg1"/>
                  </a:solidFill>
                </a:rPr>
                <a:t>28 </a:t>
              </a:r>
              <a:endParaRPr kumimoji="1" lang="ja-JP" altLang="en-US" sz="2000" b="1" dirty="0">
                <a:solidFill>
                  <a:schemeClr val="bg1"/>
                </a:solidFill>
              </a:endParaRPr>
            </a:p>
          </p:txBody>
        </p:sp>
      </p:grpSp>
    </p:spTree>
    <p:extLst>
      <p:ext uri="{BB962C8B-B14F-4D97-AF65-F5344CB8AC3E}">
        <p14:creationId xmlns:p14="http://schemas.microsoft.com/office/powerpoint/2010/main" val="1114406056"/>
      </p:ext>
    </p:extLst>
  </p:cSld>
  <p:clrMapOvr>
    <a:masterClrMapping/>
  </p:clrMapOvr>
</p:sld>
</file>

<file path=ppt/theme/theme1.xml><?xml version="1.0" encoding="utf-8"?>
<a:theme xmlns:a="http://schemas.openxmlformats.org/drawingml/2006/main" name="10_デザインの設定">
  <a:themeElements>
    <a:clrScheme name="ユーザー定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デザインの設定">
  <a:themeElements>
    <a:clrScheme name="ユーザー定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0C0"/>
        </a:solidFill>
        <a:ln>
          <a:noFill/>
        </a:ln>
      </a:spPr>
      <a:bodyPr lIns="0" tIns="0" rIns="0" bIns="0" rtlCol="0" anchor="t" anchorCtr="0"/>
      <a:lstStyle>
        <a:defPPr marL="285750" indent="-285750" algn="ctr">
          <a:buFont typeface="Wingdings" panose="05000000000000000000" pitchFamily="2" charset="2"/>
          <a:buChar char="Ø"/>
          <a:defRPr kumimoji="1" sz="1400" dirty="0" smtClean="0">
            <a:latin typeface="メイリオ" panose="020B0604030504040204" pitchFamily="50" charset="-128"/>
            <a:ea typeface="メイリオ" panose="020B0604030504040204" pitchFamily="50" charset="-128"/>
          </a:defRPr>
        </a:defPPr>
      </a:lstStyle>
      <a:style>
        <a:lnRef idx="2">
          <a:schemeClr val="dk1"/>
        </a:lnRef>
        <a:fillRef idx="1">
          <a:schemeClr val="lt1"/>
        </a:fillRef>
        <a:effectRef idx="0">
          <a:schemeClr val="dk1"/>
        </a:effectRef>
        <a:fontRef idx="minor">
          <a:schemeClr val="dk1"/>
        </a:fontRef>
      </a:style>
    </a:spDef>
  </a:objectDefaults>
  <a:extraClrSchemeLst/>
</a:theme>
</file>

<file path=ppt/theme/theme3.xml><?xml version="1.0" encoding="utf-8"?>
<a:theme xmlns:a="http://schemas.openxmlformats.org/drawingml/2006/main" name="11_デザインの設定">
  <a:themeElements>
    <a:clrScheme name="ユーザー定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デザインの設定">
  <a:themeElements>
    <a:clrScheme name="ユーザー定義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0C0"/>
        </a:solidFill>
        <a:ln>
          <a:noFill/>
        </a:ln>
      </a:spPr>
      <a:bodyPr lIns="0" tIns="0" rIns="0" bIns="0" rtlCol="0" anchor="t" anchorCtr="0"/>
      <a:lstStyle>
        <a:defPPr marL="285750" indent="-285750" algn="ctr">
          <a:buFont typeface="Wingdings" panose="05000000000000000000" pitchFamily="2" charset="2"/>
          <a:buChar char="Ø"/>
          <a:defRPr kumimoji="1" sz="1400" dirty="0" smtClean="0">
            <a:latin typeface="メイリオ" panose="020B0604030504040204" pitchFamily="50" charset="-128"/>
            <a:ea typeface="メイリオ" panose="020B0604030504040204" pitchFamily="50" charset="-128"/>
          </a:defRPr>
        </a:defPPr>
      </a:lstStyle>
      <a:style>
        <a:lnRef idx="2">
          <a:schemeClr val="dk1"/>
        </a:lnRef>
        <a:fillRef idx="1">
          <a:schemeClr val="lt1"/>
        </a:fillRef>
        <a:effectRef idx="0">
          <a:schemeClr val="dk1"/>
        </a:effectRef>
        <a:fontRef idx="minor">
          <a:schemeClr val="dk1"/>
        </a:fontRef>
      </a:style>
    </a:spDef>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2839</Words>
  <Application>Microsoft Office PowerPoint</Application>
  <PresentationFormat>A4 210 x 297 mm</PresentationFormat>
  <Paragraphs>356</Paragraphs>
  <Slides>29</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4</vt:i4>
      </vt:variant>
      <vt:variant>
        <vt:lpstr>スライド タイトル</vt:lpstr>
      </vt:variant>
      <vt:variant>
        <vt:i4>29</vt:i4>
      </vt:variant>
    </vt:vector>
  </HeadingPairs>
  <TitlesOfParts>
    <vt:vector size="45" baseType="lpstr">
      <vt:lpstr>HGS創英角ｺﾞｼｯｸUB</vt:lpstr>
      <vt:lpstr>HGS創英角ﾎﾟｯﾌﾟ体</vt:lpstr>
      <vt:lpstr>HGｺﾞｼｯｸE</vt:lpstr>
      <vt:lpstr>HG丸ｺﾞｼｯｸM-PRO</vt:lpstr>
      <vt:lpstr>Meiryo UI</vt:lpstr>
      <vt:lpstr>ＭＳ Ｐゴシック</vt:lpstr>
      <vt:lpstr>メイリオ</vt:lpstr>
      <vt:lpstr>游ゴシック</vt:lpstr>
      <vt:lpstr>游明朝</vt:lpstr>
      <vt:lpstr>Arial</vt:lpstr>
      <vt:lpstr>Calibri</vt:lpstr>
      <vt:lpstr>Wingdings</vt:lpstr>
      <vt:lpstr>10_デザインの設定</vt:lpstr>
      <vt:lpstr>4_デザインの設定</vt:lpstr>
      <vt:lpstr>11_デザインの設定</vt:lpstr>
      <vt:lpstr>5_デザインの設定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8</cp:revision>
  <dcterms:created xsi:type="dcterms:W3CDTF">2021-01-18T08:59:45Z</dcterms:created>
  <dcterms:modified xsi:type="dcterms:W3CDTF">2024-07-04T23:34:15Z</dcterms:modified>
</cp:coreProperties>
</file>